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7" r:id="rId5"/>
    <p:sldId id="256" r:id="rId6"/>
    <p:sldId id="261" r:id="rId7"/>
    <p:sldId id="265" r:id="rId8"/>
    <p:sldId id="266" r:id="rId9"/>
    <p:sldId id="260" r:id="rId10"/>
    <p:sldId id="258" r:id="rId11"/>
    <p:sldId id="263" r:id="rId12"/>
    <p:sldId id="264" r:id="rId13"/>
    <p:sldId id="267"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6EFD90-3B5A-4A18-AD8E-711554B8B33A}" v="3" dt="2024-03-14T09:29:38.191"/>
    <p1510:client id="{8CA119B5-5894-431A-8B57-B48BCB706F45}" v="54" dt="2024-03-14T09:53:43.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585"/>
  </p:normalViewPr>
  <p:slideViewPr>
    <p:cSldViewPr snapToGrid="0">
      <p:cViewPr varScale="1">
        <p:scale>
          <a:sx n="81" d="100"/>
          <a:sy n="81" d="100"/>
        </p:scale>
        <p:origin x="754" y="62"/>
      </p:cViewPr>
      <p:guideLst/>
    </p:cSldViewPr>
  </p:slideViewPr>
  <p:notesTextViewPr>
    <p:cViewPr>
      <p:scale>
        <a:sx n="1" d="1"/>
        <a:sy n="1" d="1"/>
      </p:scale>
      <p:origin x="0" y="-35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ieke Veldhuizen" userId="49fd85b9-58f6-43af-87f7-8c9109484bc9" providerId="ADAL" clId="{296EFD90-3B5A-4A18-AD8E-711554B8B33A}"/>
    <pc:docChg chg="custSel addSld modSld">
      <pc:chgData name="Clarieke Veldhuizen" userId="49fd85b9-58f6-43af-87f7-8c9109484bc9" providerId="ADAL" clId="{296EFD90-3B5A-4A18-AD8E-711554B8B33A}" dt="2024-03-14T11:31:26.009" v="206"/>
      <pc:docMkLst>
        <pc:docMk/>
      </pc:docMkLst>
      <pc:sldChg chg="modSp mod modNotesTx">
        <pc:chgData name="Clarieke Veldhuizen" userId="49fd85b9-58f6-43af-87f7-8c9109484bc9" providerId="ADAL" clId="{296EFD90-3B5A-4A18-AD8E-711554B8B33A}" dt="2024-03-14T11:31:26.009" v="206"/>
        <pc:sldMkLst>
          <pc:docMk/>
          <pc:sldMk cId="3931510444" sldId="256"/>
        </pc:sldMkLst>
        <pc:picChg chg="mod">
          <ac:chgData name="Clarieke Veldhuizen" userId="49fd85b9-58f6-43af-87f7-8c9109484bc9" providerId="ADAL" clId="{296EFD90-3B5A-4A18-AD8E-711554B8B33A}" dt="2024-03-14T09:27:57.790" v="0" actId="1076"/>
          <ac:picMkLst>
            <pc:docMk/>
            <pc:sldMk cId="3931510444" sldId="256"/>
            <ac:picMk id="11" creationId="{68F5B91F-5734-A920-E444-96EDD1D98C37}"/>
          </ac:picMkLst>
        </pc:picChg>
      </pc:sldChg>
      <pc:sldChg chg="modSp mod">
        <pc:chgData name="Clarieke Veldhuizen" userId="49fd85b9-58f6-43af-87f7-8c9109484bc9" providerId="ADAL" clId="{296EFD90-3B5A-4A18-AD8E-711554B8B33A}" dt="2024-03-14T09:28:54.607" v="10" actId="1076"/>
        <pc:sldMkLst>
          <pc:docMk/>
          <pc:sldMk cId="3770590474" sldId="264"/>
        </pc:sldMkLst>
        <pc:spChg chg="mod">
          <ac:chgData name="Clarieke Veldhuizen" userId="49fd85b9-58f6-43af-87f7-8c9109484bc9" providerId="ADAL" clId="{296EFD90-3B5A-4A18-AD8E-711554B8B33A}" dt="2024-03-14T09:28:54.607" v="10" actId="1076"/>
          <ac:spMkLst>
            <pc:docMk/>
            <pc:sldMk cId="3770590474" sldId="264"/>
            <ac:spMk id="4" creationId="{DD4E23E1-5C44-4001-89C7-429118636C95}"/>
          </ac:spMkLst>
        </pc:spChg>
        <pc:picChg chg="mod">
          <ac:chgData name="Clarieke Veldhuizen" userId="49fd85b9-58f6-43af-87f7-8c9109484bc9" providerId="ADAL" clId="{296EFD90-3B5A-4A18-AD8E-711554B8B33A}" dt="2024-03-14T09:28:45.633" v="9" actId="1076"/>
          <ac:picMkLst>
            <pc:docMk/>
            <pc:sldMk cId="3770590474" sldId="264"/>
            <ac:picMk id="11" creationId="{108950C6-3812-FB26-C155-D2EFFE7E9451}"/>
          </ac:picMkLst>
        </pc:picChg>
      </pc:sldChg>
      <pc:sldChg chg="delSp modSp mod modNotesTx">
        <pc:chgData name="Clarieke Veldhuizen" userId="49fd85b9-58f6-43af-87f7-8c9109484bc9" providerId="ADAL" clId="{296EFD90-3B5A-4A18-AD8E-711554B8B33A}" dt="2024-03-14T09:28:21.493" v="5" actId="20577"/>
        <pc:sldMkLst>
          <pc:docMk/>
          <pc:sldMk cId="830264570" sldId="265"/>
        </pc:sldMkLst>
        <pc:spChg chg="del mod">
          <ac:chgData name="Clarieke Veldhuizen" userId="49fd85b9-58f6-43af-87f7-8c9109484bc9" providerId="ADAL" clId="{296EFD90-3B5A-4A18-AD8E-711554B8B33A}" dt="2024-03-14T09:28:17.712" v="4" actId="478"/>
          <ac:spMkLst>
            <pc:docMk/>
            <pc:sldMk cId="830264570" sldId="265"/>
            <ac:spMk id="4" creationId="{5DBD7F7C-A8C6-3007-819D-AC7D1B05EAB9}"/>
          </ac:spMkLst>
        </pc:spChg>
        <pc:picChg chg="del">
          <ac:chgData name="Clarieke Veldhuizen" userId="49fd85b9-58f6-43af-87f7-8c9109484bc9" providerId="ADAL" clId="{296EFD90-3B5A-4A18-AD8E-711554B8B33A}" dt="2024-03-14T09:28:08.231" v="2" actId="478"/>
          <ac:picMkLst>
            <pc:docMk/>
            <pc:sldMk cId="830264570" sldId="265"/>
            <ac:picMk id="1026" creationId="{DCB442FB-E9D6-4C65-F4EB-A5294554D12B}"/>
          </ac:picMkLst>
        </pc:picChg>
      </pc:sldChg>
      <pc:sldChg chg="modSp add mod modNotesTx">
        <pc:chgData name="Clarieke Veldhuizen" userId="49fd85b9-58f6-43af-87f7-8c9109484bc9" providerId="ADAL" clId="{296EFD90-3B5A-4A18-AD8E-711554B8B33A}" dt="2024-03-14T11:28:49.655" v="205" actId="20577"/>
        <pc:sldMkLst>
          <pc:docMk/>
          <pc:sldMk cId="3685024122" sldId="266"/>
        </pc:sldMkLst>
        <pc:spChg chg="mod">
          <ac:chgData name="Clarieke Veldhuizen" userId="49fd85b9-58f6-43af-87f7-8c9109484bc9" providerId="ADAL" clId="{296EFD90-3B5A-4A18-AD8E-711554B8B33A}" dt="2024-03-14T09:28:39.354" v="8" actId="1076"/>
          <ac:spMkLst>
            <pc:docMk/>
            <pc:sldMk cId="3685024122" sldId="266"/>
            <ac:spMk id="4" creationId="{5DBD7F7C-A8C6-3007-819D-AC7D1B05EAB9}"/>
          </ac:spMkLst>
        </pc:spChg>
      </pc:sldChg>
      <pc:sldChg chg="addSp delSp modSp add mod">
        <pc:chgData name="Clarieke Veldhuizen" userId="49fd85b9-58f6-43af-87f7-8c9109484bc9" providerId="ADAL" clId="{296EFD90-3B5A-4A18-AD8E-711554B8B33A}" dt="2024-03-14T09:29:38.191" v="16"/>
        <pc:sldMkLst>
          <pc:docMk/>
          <pc:sldMk cId="2144945767" sldId="267"/>
        </pc:sldMkLst>
        <pc:spChg chg="del mod">
          <ac:chgData name="Clarieke Veldhuizen" userId="49fd85b9-58f6-43af-87f7-8c9109484bc9" providerId="ADAL" clId="{296EFD90-3B5A-4A18-AD8E-711554B8B33A}" dt="2024-03-14T09:29:14.052" v="15" actId="478"/>
          <ac:spMkLst>
            <pc:docMk/>
            <pc:sldMk cId="2144945767" sldId="267"/>
            <ac:spMk id="4" creationId="{DD4E23E1-5C44-4001-89C7-429118636C95}"/>
          </ac:spMkLst>
        </pc:spChg>
        <pc:spChg chg="del">
          <ac:chgData name="Clarieke Veldhuizen" userId="49fd85b9-58f6-43af-87f7-8c9109484bc9" providerId="ADAL" clId="{296EFD90-3B5A-4A18-AD8E-711554B8B33A}" dt="2024-03-14T09:29:08.604" v="13" actId="478"/>
          <ac:spMkLst>
            <pc:docMk/>
            <pc:sldMk cId="2144945767" sldId="267"/>
            <ac:spMk id="6" creationId="{51740CAE-55E4-E56C-1C41-68F62E74AE68}"/>
          </ac:spMkLst>
        </pc:spChg>
        <pc:picChg chg="add mod">
          <ac:chgData name="Clarieke Veldhuizen" userId="49fd85b9-58f6-43af-87f7-8c9109484bc9" providerId="ADAL" clId="{296EFD90-3B5A-4A18-AD8E-711554B8B33A}" dt="2024-03-14T09:29:38.191" v="16"/>
          <ac:picMkLst>
            <pc:docMk/>
            <pc:sldMk cId="2144945767" sldId="267"/>
            <ac:picMk id="3" creationId="{72C11158-15C8-2C30-57DC-A55E98B2270A}"/>
          </ac:picMkLst>
        </pc:picChg>
        <pc:picChg chg="del">
          <ac:chgData name="Clarieke Veldhuizen" userId="49fd85b9-58f6-43af-87f7-8c9109484bc9" providerId="ADAL" clId="{296EFD90-3B5A-4A18-AD8E-711554B8B33A}" dt="2024-03-14T09:29:05.455" v="12" actId="478"/>
          <ac:picMkLst>
            <pc:docMk/>
            <pc:sldMk cId="2144945767" sldId="267"/>
            <ac:picMk id="1026" creationId="{768EA924-D5DF-1C4A-A20D-CA9CB6252413}"/>
          </ac:picMkLst>
        </pc:picChg>
      </pc:sldChg>
    </pc:docChg>
  </pc:docChgLst>
  <pc:docChgLst>
    <pc:chgData name="Gudrun Kilsdonk-van der Kamp" userId="S::gkilsdonk@ichthuskampen.nl::8d24b3ea-6be1-43fb-9dd3-0d98492c6c2b" providerId="AD" clId="Web-{8CA119B5-5894-431A-8B57-B48BCB706F45}"/>
    <pc:docChg chg="modSld">
      <pc:chgData name="Gudrun Kilsdonk-van der Kamp" userId="S::gkilsdonk@ichthuskampen.nl::8d24b3ea-6be1-43fb-9dd3-0d98492c6c2b" providerId="AD" clId="Web-{8CA119B5-5894-431A-8B57-B48BCB706F45}" dt="2024-03-14T09:56:02.718" v="51"/>
      <pc:docMkLst>
        <pc:docMk/>
      </pc:docMkLst>
      <pc:sldChg chg="addSp modSp modNotes">
        <pc:chgData name="Gudrun Kilsdonk-van der Kamp" userId="S::gkilsdonk@ichthuskampen.nl::8d24b3ea-6be1-43fb-9dd3-0d98492c6c2b" providerId="AD" clId="Web-{8CA119B5-5894-431A-8B57-B48BCB706F45}" dt="2024-03-14T09:56:02.718" v="51"/>
        <pc:sldMkLst>
          <pc:docMk/>
          <pc:sldMk cId="830264570" sldId="265"/>
        </pc:sldMkLst>
        <pc:spChg chg="add mod">
          <ac:chgData name="Gudrun Kilsdonk-van der Kamp" userId="S::gkilsdonk@ichthuskampen.nl::8d24b3ea-6be1-43fb-9dd3-0d98492c6c2b" providerId="AD" clId="Web-{8CA119B5-5894-431A-8B57-B48BCB706F45}" dt="2024-03-14T09:53:43.276" v="42" actId="20577"/>
          <ac:spMkLst>
            <pc:docMk/>
            <pc:sldMk cId="830264570" sldId="265"/>
            <ac:spMk id="6" creationId="{F0210FE0-93C8-CDB1-2C64-D1AF0FE4B55A}"/>
          </ac:spMkLst>
        </pc:spChg>
        <pc:picChg chg="add mod">
          <ac:chgData name="Gudrun Kilsdonk-van der Kamp" userId="S::gkilsdonk@ichthuskampen.nl::8d24b3ea-6be1-43fb-9dd3-0d98492c6c2b" providerId="AD" clId="Web-{8CA119B5-5894-431A-8B57-B48BCB706F45}" dt="2024-03-14T09:51:26.506" v="29" actId="1076"/>
          <ac:picMkLst>
            <pc:docMk/>
            <pc:sldMk cId="830264570" sldId="265"/>
            <ac:picMk id="10" creationId="{2EE73ECE-C0D3-22E8-02D3-ABBCFCEB49E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49DD0-7194-4728-81DD-F8746D3AE18E}" type="datetimeFigureOut">
              <a:rPr lang="nl-NL" smtClean="0"/>
              <a:t>14-3-2024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7E26E-AA97-4A53-B5A3-70B34B38A1CE}" type="slidenum">
              <a:rPr lang="nl-NL" smtClean="0"/>
              <a:t>‹nr.›</a:t>
            </a:fld>
            <a:endParaRPr lang="nl-NL"/>
          </a:p>
        </p:txBody>
      </p:sp>
    </p:spTree>
    <p:extLst>
      <p:ext uri="{BB962C8B-B14F-4D97-AF65-F5344CB8AC3E}">
        <p14:creationId xmlns:p14="http://schemas.microsoft.com/office/powerpoint/2010/main" val="485067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sz="1800" b="0" i="0" dirty="0">
                <a:solidFill>
                  <a:srgbClr val="000000"/>
                </a:solidFill>
                <a:effectLst/>
                <a:latin typeface="Calibri" panose="020F0502020204030204" pitchFamily="34" charset="0"/>
              </a:rPr>
              <a:t>Achtergrondinformatie over het boek.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Calibri" panose="020F0502020204030204" pitchFamily="34" charset="0"/>
              </a:rPr>
              <a:t>Alice woont in België met haar ouders, grote broer Oscar, zus Rosa, broertje Jules en zusje Clara. In dit boek vertelt ze hoe de oorlog uitbreekt – de Eerste Wereldoorlog, die toen nog niet zo heette – en wat dit voor haar leven en familie betekent. Ze zien talloze vluchtelingen voorbijkomen en slaan uiteindelijk ook zelf op de vlucht. Het blijkt zinloos en ze keren weer terug naar hun huis. Maar de oorlog komt steeds dichterbij en hun levens komen steeds meer in gevaar. </a:t>
            </a:r>
            <a:r>
              <a:rPr lang="nl-NL" sz="1800" b="0" i="0">
                <a:solidFill>
                  <a:srgbClr val="000000"/>
                </a:solidFill>
                <a:effectLst/>
                <a:latin typeface="Calibri" panose="020F0502020204030204" pitchFamily="34" charset="0"/>
              </a:rPr>
              <a:t>Langzaam ziet Alice haar familie uiteenvallen en wordt duidelijk dat alles níet altijd goedkomt… </a:t>
            </a:r>
            <a:endParaRPr lang="nl-NL" b="0" i="0">
              <a:solidFill>
                <a:srgbClr val="000000"/>
              </a:solidFill>
              <a:effectLst/>
              <a:latin typeface="Segoe UI" panose="020B0502040204020203" pitchFamily="34" charset="0"/>
            </a:endParaRPr>
          </a:p>
          <a:p>
            <a:endParaRPr lang="nl-NL" dirty="0"/>
          </a:p>
        </p:txBody>
      </p:sp>
      <p:sp>
        <p:nvSpPr>
          <p:cNvPr id="4" name="Tijdelijke aanduiding voor dianummer 3"/>
          <p:cNvSpPr>
            <a:spLocks noGrp="1"/>
          </p:cNvSpPr>
          <p:nvPr>
            <p:ph type="sldNum" sz="quarter" idx="5"/>
          </p:nvPr>
        </p:nvSpPr>
        <p:spPr/>
        <p:txBody>
          <a:bodyPr/>
          <a:lstStyle/>
          <a:p>
            <a:fld id="{80A7E26E-AA97-4A53-B5A3-70B34B38A1CE}" type="slidenum">
              <a:rPr lang="nl-NL" smtClean="0"/>
              <a:t>2</a:t>
            </a:fld>
            <a:endParaRPr lang="nl-NL"/>
          </a:p>
        </p:txBody>
      </p:sp>
    </p:spTree>
    <p:extLst>
      <p:ext uri="{BB962C8B-B14F-4D97-AF65-F5344CB8AC3E}">
        <p14:creationId xmlns:p14="http://schemas.microsoft.com/office/powerpoint/2010/main" val="315437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A7E26E-AA97-4A53-B5A3-70B34B38A1CE}" type="slidenum">
              <a:rPr lang="nl-NL" smtClean="0"/>
              <a:t>3</a:t>
            </a:fld>
            <a:endParaRPr lang="nl-NL"/>
          </a:p>
        </p:txBody>
      </p:sp>
    </p:spTree>
    <p:extLst>
      <p:ext uri="{BB962C8B-B14F-4D97-AF65-F5344CB8AC3E}">
        <p14:creationId xmlns:p14="http://schemas.microsoft.com/office/powerpoint/2010/main" val="3651484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br>
              <a:rPr lang="nl-NL" dirty="0">
                <a:cs typeface="+mn-lt"/>
              </a:rPr>
            </a:br>
            <a:r>
              <a:rPr lang="nl-NL"/>
              <a:t>Hoe stel je jezelf op in het nieuwe land? Hoe reageren jij en bewoners ((buren/ familie van je schoonmoeder/ vreemden op straat) op elkaar? (Ruth 1: 19b – 2:23)</a:t>
            </a:r>
            <a:endParaRPr lang="nl-NL" dirty="0">
              <a:cs typeface="+mn-lt"/>
            </a:endParaRPr>
          </a:p>
          <a:p>
            <a:r>
              <a:rPr lang="nl-NL" dirty="0"/>
              <a:t> </a:t>
            </a:r>
          </a:p>
          <a:p>
            <a:endParaRPr lang="nl-NL" dirty="0"/>
          </a:p>
        </p:txBody>
      </p:sp>
      <p:sp>
        <p:nvSpPr>
          <p:cNvPr id="4" name="Tijdelijke aanduiding voor dianummer 3"/>
          <p:cNvSpPr>
            <a:spLocks noGrp="1"/>
          </p:cNvSpPr>
          <p:nvPr>
            <p:ph type="sldNum" sz="quarter" idx="5"/>
          </p:nvPr>
        </p:nvSpPr>
        <p:spPr/>
        <p:txBody>
          <a:bodyPr/>
          <a:lstStyle/>
          <a:p>
            <a:fld id="{80A7E26E-AA97-4A53-B5A3-70B34B38A1CE}" type="slidenum">
              <a:rPr lang="nl-NL" smtClean="0"/>
              <a:t>4</a:t>
            </a:fld>
            <a:endParaRPr lang="nl-NL"/>
          </a:p>
        </p:txBody>
      </p:sp>
    </p:spTree>
    <p:extLst>
      <p:ext uri="{BB962C8B-B14F-4D97-AF65-F5344CB8AC3E}">
        <p14:creationId xmlns:p14="http://schemas.microsoft.com/office/powerpoint/2010/main" val="276406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1C1C1C"/>
                </a:solidFill>
                <a:effectLst/>
                <a:latin typeface="Roboto Slab" panose="020F0502020204030204" pitchFamily="34" charset="0"/>
              </a:rPr>
              <a:t>Een prentenboek voor alle leeftijden! 'De koffer’ zet aan het denken over vreemdelingen en vluchtelingen. Op een dag verschijnt er een oververmoeide vreemdeling met slechts een koffer. Iedereen barst van de vragen. Wat komt hij doen? Waar komt hij vandaan? En: wat zit er toch in die mysterieuze koffer? </a:t>
            </a:r>
          </a:p>
          <a:p>
            <a:r>
              <a:rPr lang="nl-NL" b="0" i="0" u="none" strike="noStrike" dirty="0">
                <a:solidFill>
                  <a:srgbClr val="1C1C1C"/>
                </a:solidFill>
                <a:effectLst/>
                <a:latin typeface="Roboto Slab" panose="020F0502020204030204" pitchFamily="34" charset="0"/>
              </a:rPr>
              <a:t>Op de meeste IRIS-scholen is dit boek aanwezig in de schoolbibliotheek. We hebben ook een </a:t>
            </a:r>
            <a:r>
              <a:rPr lang="nl-NL" b="0" i="0" u="none" strike="noStrike" dirty="0" err="1">
                <a:solidFill>
                  <a:srgbClr val="1C1C1C"/>
                </a:solidFill>
                <a:effectLst/>
                <a:latin typeface="Roboto Slab" panose="020F0502020204030204" pitchFamily="34" charset="0"/>
              </a:rPr>
              <a:t>Powerpoint</a:t>
            </a:r>
            <a:r>
              <a:rPr lang="nl-NL" b="0" i="0" u="none" strike="noStrike" dirty="0">
                <a:solidFill>
                  <a:srgbClr val="1C1C1C"/>
                </a:solidFill>
                <a:effectLst/>
                <a:latin typeface="Roboto Slab" panose="020F0502020204030204" pitchFamily="34" charset="0"/>
              </a:rPr>
              <a:t> waar het boek (inclusief tekst) in staat. </a:t>
            </a:r>
          </a:p>
          <a:p>
            <a:r>
              <a:rPr lang="nl-NL" b="0" i="0" u="none" strike="noStrike" dirty="0">
                <a:solidFill>
                  <a:srgbClr val="1C1C1C"/>
                </a:solidFill>
                <a:effectLst/>
                <a:latin typeface="Roboto Slab" panose="020F0502020204030204" pitchFamily="34" charset="0"/>
              </a:rPr>
              <a:t>Wil je een </a:t>
            </a:r>
            <a:r>
              <a:rPr lang="nl-NL" b="0" i="0" u="none" strike="noStrike" dirty="0" err="1">
                <a:solidFill>
                  <a:srgbClr val="1C1C1C"/>
                </a:solidFill>
                <a:effectLst/>
                <a:latin typeface="Roboto Slab" panose="020F0502020204030204" pitchFamily="34" charset="0"/>
              </a:rPr>
              <a:t>ppt</a:t>
            </a:r>
            <a:r>
              <a:rPr lang="nl-NL" b="0" i="0" u="none" strike="noStrike" dirty="0">
                <a:solidFill>
                  <a:srgbClr val="1C1C1C"/>
                </a:solidFill>
                <a:effectLst/>
                <a:latin typeface="Roboto Slab" panose="020F0502020204030204" pitchFamily="34" charset="0"/>
              </a:rPr>
              <a:t> over dit boek? Mail naar </a:t>
            </a:r>
            <a:r>
              <a:rPr lang="nl-NL" b="0" i="0" u="none" strike="noStrike" dirty="0" err="1">
                <a:solidFill>
                  <a:srgbClr val="1C1C1C"/>
                </a:solidFill>
                <a:effectLst/>
                <a:latin typeface="Roboto Slab" panose="020F0502020204030204" pitchFamily="34" charset="0"/>
              </a:rPr>
              <a:t>j.groenenberg@iriskampen.nl</a:t>
            </a:r>
            <a:br>
              <a:rPr lang="nl-NL" dirty="0"/>
            </a:br>
            <a:r>
              <a:rPr lang="nl-NL" b="0" i="0" u="none" strike="noStrike" dirty="0">
                <a:solidFill>
                  <a:srgbClr val="1C1C1C"/>
                </a:solidFill>
                <a:effectLst/>
                <a:latin typeface="Roboto Slab" panose="020F0502020204030204" pitchFamily="34" charset="0"/>
              </a:rPr>
              <a:t>'De koffer' is een hartverwarmend verhaal over hoop en vriendelijkheid en de manier waarop we omgaan met mensen in nood. Met slechts een paar personages en eenvoudige illustraties heeft Chris </a:t>
            </a:r>
            <a:r>
              <a:rPr lang="nl-NL" b="0" i="0" u="none" strike="noStrike" dirty="0" err="1">
                <a:solidFill>
                  <a:srgbClr val="1C1C1C"/>
                </a:solidFill>
                <a:effectLst/>
                <a:latin typeface="Roboto Slab" panose="020F0502020204030204" pitchFamily="34" charset="0"/>
              </a:rPr>
              <a:t>Naylor</a:t>
            </a:r>
            <a:r>
              <a:rPr lang="nl-NL" b="0" i="0" u="none" strike="noStrike" dirty="0">
                <a:solidFill>
                  <a:srgbClr val="1C1C1C"/>
                </a:solidFill>
                <a:effectLst/>
                <a:latin typeface="Roboto Slab" panose="020F0502020204030204" pitchFamily="34" charset="0"/>
              </a:rPr>
              <a:t>-Ballesteros een raak en ontroerend verhaal gecreëerd dat ouders en kinderen aan het denken zal zetten. Sterk door zijn eenvoud.</a:t>
            </a:r>
            <a:endParaRPr lang="nl-NL" dirty="0"/>
          </a:p>
        </p:txBody>
      </p:sp>
      <p:sp>
        <p:nvSpPr>
          <p:cNvPr id="4" name="Tijdelijke aanduiding voor dianummer 3"/>
          <p:cNvSpPr>
            <a:spLocks noGrp="1"/>
          </p:cNvSpPr>
          <p:nvPr>
            <p:ph type="sldNum" sz="quarter" idx="5"/>
          </p:nvPr>
        </p:nvSpPr>
        <p:spPr/>
        <p:txBody>
          <a:bodyPr/>
          <a:lstStyle/>
          <a:p>
            <a:fld id="{80A7E26E-AA97-4A53-B5A3-70B34B38A1CE}" type="slidenum">
              <a:rPr lang="nl-NL" smtClean="0"/>
              <a:t>5</a:t>
            </a:fld>
            <a:endParaRPr lang="nl-NL"/>
          </a:p>
        </p:txBody>
      </p:sp>
    </p:spTree>
    <p:extLst>
      <p:ext uri="{BB962C8B-B14F-4D97-AF65-F5344CB8AC3E}">
        <p14:creationId xmlns:p14="http://schemas.microsoft.com/office/powerpoint/2010/main" val="705188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A7E26E-AA97-4A53-B5A3-70B34B38A1CE}" type="slidenum">
              <a:rPr lang="nl-NL" smtClean="0"/>
              <a:t>10</a:t>
            </a:fld>
            <a:endParaRPr lang="nl-NL"/>
          </a:p>
        </p:txBody>
      </p:sp>
    </p:spTree>
    <p:extLst>
      <p:ext uri="{BB962C8B-B14F-4D97-AF65-F5344CB8AC3E}">
        <p14:creationId xmlns:p14="http://schemas.microsoft.com/office/powerpoint/2010/main" val="3069687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549880-2F0D-C0B1-2CA7-A1BB4C6C06C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0E9B1E7-1EEE-5456-6C85-04AD0A1205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0C06E86-1C57-A0DF-B495-739ACF49FF98}"/>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5AE25E57-A56A-28E3-9ECE-B275E3E0480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99CDD70-CF84-81DC-92BC-B4410BCD4325}"/>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16054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D2793-4556-8D51-E9C7-B62621A4F56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F7FE2E8-E154-D6A6-81F6-9EAD7B171AB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B9FD8E-0251-DBF7-4EC9-89CA11F11419}"/>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BDACA5DE-FF67-308B-FADA-345413574D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7CBC8EF-FF46-9CDC-D5F9-8D54EC69C42F}"/>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2440509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156E4D9-A35B-CD1D-E9F9-4F63F010FF7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A2F2FAE-6A18-D961-0F5E-EAAC24C0240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EECFFA4-4402-54C9-79DE-BBF4779AA716}"/>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D5CD5468-2205-39E7-9C60-579EA20670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036F75-6C05-11D2-404B-2FFDB3686180}"/>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315811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0C1E3-62EC-4B6D-FA1E-A3549F68979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7E3459B-5BA9-DD5F-53A8-82BD99DE686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2C5D34-C72D-6ACF-1EBA-96C68732E9CC}"/>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407AB83A-3E29-CB06-AD33-0ED79BDF61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8D15E4-8A10-09EF-B2B8-0F1F51FCA739}"/>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139483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2991A-FE34-69B3-343F-838D07FA446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B1EBAF8-190C-2314-45D5-E30DB12A2F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1341346-4FEB-2A26-F8AE-FDFF24A31683}"/>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1D492B57-3F77-1F35-3223-6F6431354DB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CF277C8-C58C-64F3-8B08-D2F11028F9B9}"/>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319616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BA9F3-6D3E-E2F8-9812-A39AB7FB5BD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B5F0B9C-6B62-5C8F-558C-2E28F22ACFA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DDBFB9F-F142-3F83-1BC7-24336A3FDD7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E4D3807-680C-80A6-4B7C-A3597D703EBC}"/>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6" name="Tijdelijke aanduiding voor voettekst 5">
            <a:extLst>
              <a:ext uri="{FF2B5EF4-FFF2-40B4-BE49-F238E27FC236}">
                <a16:creationId xmlns:a16="http://schemas.microsoft.com/office/drawing/2014/main" id="{BBC3D705-4ED3-24D0-C4D1-199866588A7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7114FF7-68D2-3294-3ABE-CA84323986B5}"/>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2421148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00290B-B574-1F91-A7FF-D8485D459F3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20317D9-9D0E-C6F8-A74C-5DD742849F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9EFF553-CAC7-7D67-8D33-9F35F55EA51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06D99A9-BA3F-D250-05A2-5F8A780338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097C5FB-5EEF-75DA-91A4-5A8E6B6B5BE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6D34B69-3C62-6055-E521-E691C6B4AB2B}"/>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8" name="Tijdelijke aanduiding voor voettekst 7">
            <a:extLst>
              <a:ext uri="{FF2B5EF4-FFF2-40B4-BE49-F238E27FC236}">
                <a16:creationId xmlns:a16="http://schemas.microsoft.com/office/drawing/2014/main" id="{4CA9B2EA-B970-A9FD-1D13-88A8EDC2432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1DBC179-276A-BB80-BD42-5B06BC41139E}"/>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386871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3E9D6B-FDE9-6305-C64B-9643267162E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1E529FC-57E8-829B-7897-5D24F7008923}"/>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4" name="Tijdelijke aanduiding voor voettekst 3">
            <a:extLst>
              <a:ext uri="{FF2B5EF4-FFF2-40B4-BE49-F238E27FC236}">
                <a16:creationId xmlns:a16="http://schemas.microsoft.com/office/drawing/2014/main" id="{55819818-B18C-5462-D024-8E925D47143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779BE13-0475-46E6-477F-E4670B046F3E}"/>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154654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F4CF920-B059-1C88-AC04-50FEBEBFE4AB}"/>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3" name="Tijdelijke aanduiding voor voettekst 2">
            <a:extLst>
              <a:ext uri="{FF2B5EF4-FFF2-40B4-BE49-F238E27FC236}">
                <a16:creationId xmlns:a16="http://schemas.microsoft.com/office/drawing/2014/main" id="{7B7553F5-CC53-AC16-7DAB-CA20226090F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1FDF255-CA51-B7BF-FDD1-D3B8A45DBCC4}"/>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267777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D35A2B-F5A6-80CD-67B3-82E55170522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FE2DED3-63A0-AD5E-1A92-8F65B468F3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0740278-5507-7FBB-445E-74B5E753A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D7D0365-D47E-47F1-3069-A3D792085355}"/>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6" name="Tijdelijke aanduiding voor voettekst 5">
            <a:extLst>
              <a:ext uri="{FF2B5EF4-FFF2-40B4-BE49-F238E27FC236}">
                <a16:creationId xmlns:a16="http://schemas.microsoft.com/office/drawing/2014/main" id="{BC743F53-16C2-A582-BB1B-A1BFDF0982C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003058B-6E54-3625-A70B-E192EAD59FB1}"/>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12878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EB0EE2-3B6B-1765-75E8-0F524DBD109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2E9AE3D-8967-8DE3-AD3F-322966F1C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1ABBA8D-6E1E-C0B6-6453-2A1C9880B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43C85EB-F07F-D60B-99D2-9B2533D54A55}"/>
              </a:ext>
            </a:extLst>
          </p:cNvPr>
          <p:cNvSpPr>
            <a:spLocks noGrp="1"/>
          </p:cNvSpPr>
          <p:nvPr>
            <p:ph type="dt" sz="half" idx="10"/>
          </p:nvPr>
        </p:nvSpPr>
        <p:spPr/>
        <p:txBody>
          <a:bodyPr/>
          <a:lstStyle/>
          <a:p>
            <a:fld id="{D0302464-D901-400F-A021-0B679EB41481}" type="datetimeFigureOut">
              <a:rPr lang="nl-NL" smtClean="0"/>
              <a:t>14-3-2024</a:t>
            </a:fld>
            <a:endParaRPr lang="nl-NL"/>
          </a:p>
        </p:txBody>
      </p:sp>
      <p:sp>
        <p:nvSpPr>
          <p:cNvPr id="6" name="Tijdelijke aanduiding voor voettekst 5">
            <a:extLst>
              <a:ext uri="{FF2B5EF4-FFF2-40B4-BE49-F238E27FC236}">
                <a16:creationId xmlns:a16="http://schemas.microsoft.com/office/drawing/2014/main" id="{DF9FB81A-B14F-3AB4-0773-C463CC4EF0E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16DA03D-656D-804A-0AC0-FFC1259A1462}"/>
              </a:ext>
            </a:extLst>
          </p:cNvPr>
          <p:cNvSpPr>
            <a:spLocks noGrp="1"/>
          </p:cNvSpPr>
          <p:nvPr>
            <p:ph type="sldNum" sz="quarter" idx="12"/>
          </p:nvPr>
        </p:nvSpPr>
        <p:spPr/>
        <p:txBody>
          <a:bodyPr/>
          <a:lstStyle/>
          <a:p>
            <a:fld id="{5364A9BF-AD85-4DE7-8F2B-1373D5E18214}" type="slidenum">
              <a:rPr lang="nl-NL" smtClean="0"/>
              <a:t>‹nr.›</a:t>
            </a:fld>
            <a:endParaRPr lang="nl-NL"/>
          </a:p>
        </p:txBody>
      </p:sp>
    </p:spTree>
    <p:extLst>
      <p:ext uri="{BB962C8B-B14F-4D97-AF65-F5344CB8AC3E}">
        <p14:creationId xmlns:p14="http://schemas.microsoft.com/office/powerpoint/2010/main" val="58854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3C4B549-1DC7-66DD-E483-3FD7E1326E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325E145-E031-645A-1AC0-AA1437495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F11007-D29F-8AC1-FDF5-4F817CE78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302464-D901-400F-A021-0B679EB41481}"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93F4D835-B6E8-5AF6-1896-7317B513C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F3DA1F13-83D1-33B5-881E-30CDB6A395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64A9BF-AD85-4DE7-8F2B-1373D5E18214}" type="slidenum">
              <a:rPr lang="nl-NL" smtClean="0"/>
              <a:t>‹nr.›</a:t>
            </a:fld>
            <a:endParaRPr lang="nl-NL"/>
          </a:p>
        </p:txBody>
      </p:sp>
    </p:spTree>
    <p:extLst>
      <p:ext uri="{BB962C8B-B14F-4D97-AF65-F5344CB8AC3E}">
        <p14:creationId xmlns:p14="http://schemas.microsoft.com/office/powerpoint/2010/main" val="3732612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10F08-489B-8C1C-EEA6-883B9909B2DF}"/>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F5AC2D85-7546-299D-84DF-542A44DE056B}"/>
              </a:ext>
            </a:extLst>
          </p:cNvPr>
          <p:cNvPicPr>
            <a:picLocks noGrp="1" noRot="1" noChangeAspect="1" noMove="1" noResize="1" noEditPoints="1" noAdjustHandles="1" noChangeArrowheads="1" noChangeShapeType="1" noCrop="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t="9846" b="33621"/>
          <a:stretch/>
        </p:blipFill>
        <p:spPr>
          <a:xfrm>
            <a:off x="-1480" y="10"/>
            <a:ext cx="12191999" cy="6857990"/>
          </a:xfrm>
          <a:prstGeom prst="rect">
            <a:avLst/>
          </a:prstGeom>
        </p:spPr>
      </p:pic>
      <p:sp>
        <p:nvSpPr>
          <p:cNvPr id="2" name="Titel 1">
            <a:extLst>
              <a:ext uri="{FF2B5EF4-FFF2-40B4-BE49-F238E27FC236}">
                <a16:creationId xmlns:a16="http://schemas.microsoft.com/office/drawing/2014/main" id="{EC489427-CD51-DDA5-497A-C340E91EA93E}"/>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dirty="0">
                <a:solidFill>
                  <a:srgbClr val="FFFFFF"/>
                </a:solidFill>
              </a:rPr>
              <a:t> </a:t>
            </a:r>
          </a:p>
        </p:txBody>
      </p:sp>
      <p:sp>
        <p:nvSpPr>
          <p:cNvPr id="3" name="Ondertitel 2">
            <a:extLst>
              <a:ext uri="{FF2B5EF4-FFF2-40B4-BE49-F238E27FC236}">
                <a16:creationId xmlns:a16="http://schemas.microsoft.com/office/drawing/2014/main" id="{4DD62A6B-4BDC-5E44-0422-A544583AA46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dirty="0">
                <a:solidFill>
                  <a:srgbClr val="FFFFFF"/>
                </a:solidFill>
              </a:rPr>
              <a:t> </a:t>
            </a:r>
          </a:p>
        </p:txBody>
      </p:sp>
      <p:sp>
        <p:nvSpPr>
          <p:cNvPr id="5" name="Tekstvak 4">
            <a:extLst>
              <a:ext uri="{FF2B5EF4-FFF2-40B4-BE49-F238E27FC236}">
                <a16:creationId xmlns:a16="http://schemas.microsoft.com/office/drawing/2014/main" id="{85B611F2-2FFB-275E-35AB-3519CEACCA46}"/>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A08473C2-94CA-6589-970D-7E63AF448F1D}"/>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4" name="Tekstvak 3">
            <a:extLst>
              <a:ext uri="{FF2B5EF4-FFF2-40B4-BE49-F238E27FC236}">
                <a16:creationId xmlns:a16="http://schemas.microsoft.com/office/drawing/2014/main" id="{DF50C28D-BBEF-12F8-99AA-A2E63D74C16C}"/>
              </a:ext>
            </a:extLst>
          </p:cNvPr>
          <p:cNvSpPr txBox="1"/>
          <p:nvPr/>
        </p:nvSpPr>
        <p:spPr>
          <a:xfrm>
            <a:off x="1942263" y="2107711"/>
            <a:ext cx="9473493" cy="1569660"/>
          </a:xfrm>
          <a:prstGeom prst="rect">
            <a:avLst/>
          </a:prstGeom>
          <a:solidFill>
            <a:srgbClr val="EADCD7"/>
          </a:solidFill>
        </p:spPr>
        <p:txBody>
          <a:bodyPr wrap="square" rtlCol="0">
            <a:spAutoFit/>
          </a:bodyPr>
          <a:lstStyle/>
          <a:p>
            <a:pPr algn="ctr"/>
            <a:r>
              <a:rPr lang="nl-NL" sz="9600" dirty="0"/>
              <a:t>Op de vlucht </a:t>
            </a:r>
          </a:p>
        </p:txBody>
      </p:sp>
    </p:spTree>
    <p:extLst>
      <p:ext uri="{BB962C8B-B14F-4D97-AF65-F5344CB8AC3E}">
        <p14:creationId xmlns:p14="http://schemas.microsoft.com/office/powerpoint/2010/main" val="1393858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132AC-7DE7-30A9-CAF5-14983636B07C}"/>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108950C6-3812-FB26-C155-D2EFFE7E945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9846" b="33621"/>
          <a:stretch/>
        </p:blipFill>
        <p:spPr>
          <a:xfrm>
            <a:off x="-1480" y="0"/>
            <a:ext cx="12191999" cy="6858000"/>
          </a:xfrm>
          <a:prstGeom prst="rect">
            <a:avLst/>
          </a:prstGeom>
        </p:spPr>
      </p:pic>
      <p:sp>
        <p:nvSpPr>
          <p:cNvPr id="2" name="Titel 1">
            <a:extLst>
              <a:ext uri="{FF2B5EF4-FFF2-40B4-BE49-F238E27FC236}">
                <a16:creationId xmlns:a16="http://schemas.microsoft.com/office/drawing/2014/main" id="{804F5B11-A560-5A52-F063-10C1E842F38C}"/>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dirty="0">
                <a:solidFill>
                  <a:srgbClr val="FFFFFF"/>
                </a:solidFill>
              </a:rPr>
              <a:t> </a:t>
            </a:r>
          </a:p>
        </p:txBody>
      </p:sp>
      <p:sp>
        <p:nvSpPr>
          <p:cNvPr id="5" name="Tekstvak 4">
            <a:extLst>
              <a:ext uri="{FF2B5EF4-FFF2-40B4-BE49-F238E27FC236}">
                <a16:creationId xmlns:a16="http://schemas.microsoft.com/office/drawing/2014/main" id="{F784FDDD-A388-89D3-13A6-5816AEA13964}"/>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7FE748AC-0C0E-AF88-5F87-8FB1BFB4B99D}"/>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D8DAA676-DFAD-C026-6499-5392A8DAEF15}"/>
              </a:ext>
            </a:extLst>
          </p:cNvPr>
          <p:cNvSpPr txBox="1"/>
          <p:nvPr/>
        </p:nvSpPr>
        <p:spPr>
          <a:xfrm>
            <a:off x="3047260" y="3246553"/>
            <a:ext cx="6094520" cy="369332"/>
          </a:xfrm>
          <a:prstGeom prst="rect">
            <a:avLst/>
          </a:prstGeom>
          <a:noFill/>
        </p:spPr>
        <p:txBody>
          <a:bodyPr wrap="square">
            <a:spAutoFit/>
          </a:bodyPr>
          <a:lstStyle/>
          <a:p>
            <a:endParaRPr lang="nl-NL" dirty="0"/>
          </a:p>
        </p:txBody>
      </p:sp>
      <p:pic>
        <p:nvPicPr>
          <p:cNvPr id="3" name="Picture 2" descr="De Overbrugging | Brug tussen christelijk basisonderwijs en ...">
            <a:extLst>
              <a:ext uri="{FF2B5EF4-FFF2-40B4-BE49-F238E27FC236}">
                <a16:creationId xmlns:a16="http://schemas.microsoft.com/office/drawing/2014/main" id="{72C11158-15C8-2C30-57DC-A55E98B227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260" y="990008"/>
            <a:ext cx="5921642" cy="473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94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Afbeelding 10" descr="Afbeelding met verven, kunst, tekening, schets&#10;&#10;Automatisch gegenereerde beschrijving">
            <a:extLst>
              <a:ext uri="{FF2B5EF4-FFF2-40B4-BE49-F238E27FC236}">
                <a16:creationId xmlns:a16="http://schemas.microsoft.com/office/drawing/2014/main" id="{68F5B91F-5734-A920-E444-96EDD1D98C3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9846" b="33621"/>
          <a:stretch/>
        </p:blipFill>
        <p:spPr>
          <a:xfrm>
            <a:off x="-3048" y="0"/>
            <a:ext cx="12191999" cy="6857990"/>
          </a:xfrm>
          <a:prstGeom prst="rect">
            <a:avLst/>
          </a:prstGeom>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07EC9B-1E43-8BCC-140C-355681EC0ACB}"/>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dirty="0">
                <a:solidFill>
                  <a:srgbClr val="FFFFFF"/>
                </a:solidFill>
              </a:rPr>
              <a:t> </a:t>
            </a:r>
          </a:p>
        </p:txBody>
      </p:sp>
      <p:sp>
        <p:nvSpPr>
          <p:cNvPr id="3" name="Ondertitel 2">
            <a:extLst>
              <a:ext uri="{FF2B5EF4-FFF2-40B4-BE49-F238E27FC236}">
                <a16:creationId xmlns:a16="http://schemas.microsoft.com/office/drawing/2014/main" id="{680EAF6E-310F-6492-9FAD-061BD9C76D35}"/>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5C89E702-D3CA-2D3D-34F1-DD69902BEDEF}"/>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F62A2FF7-5389-A985-5B5C-72750E704C87}"/>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2452EB6B-A560-7B9C-C0CD-2B0526986B54}"/>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14" name="Tekstvak 13">
            <a:extLst>
              <a:ext uri="{FF2B5EF4-FFF2-40B4-BE49-F238E27FC236}">
                <a16:creationId xmlns:a16="http://schemas.microsoft.com/office/drawing/2014/main" id="{91F615A1-8C0D-ACC5-EA67-0F358D9CCE2F}"/>
              </a:ext>
            </a:extLst>
          </p:cNvPr>
          <p:cNvSpPr txBox="1"/>
          <p:nvPr/>
        </p:nvSpPr>
        <p:spPr>
          <a:xfrm>
            <a:off x="3502066" y="2482025"/>
            <a:ext cx="6806309" cy="3162146"/>
          </a:xfrm>
          <a:prstGeom prst="rect">
            <a:avLst/>
          </a:prstGeom>
          <a:solidFill>
            <a:srgbClr val="EADCD7"/>
          </a:solidFill>
        </p:spPr>
        <p:txBody>
          <a:bodyPr wrap="square" rtlCol="0">
            <a:spAutoFit/>
          </a:bodyPr>
          <a:lstStyle/>
          <a:p>
            <a:endParaRPr lang="nl-NL" dirty="0"/>
          </a:p>
        </p:txBody>
      </p:sp>
      <p:sp>
        <p:nvSpPr>
          <p:cNvPr id="19" name="Tekstvak 18">
            <a:extLst>
              <a:ext uri="{FF2B5EF4-FFF2-40B4-BE49-F238E27FC236}">
                <a16:creationId xmlns:a16="http://schemas.microsoft.com/office/drawing/2014/main" id="{F38F4162-57D4-0285-3A3F-87C97C0A418A}"/>
              </a:ext>
            </a:extLst>
          </p:cNvPr>
          <p:cNvSpPr txBox="1"/>
          <p:nvPr/>
        </p:nvSpPr>
        <p:spPr>
          <a:xfrm>
            <a:off x="3840264" y="2630555"/>
            <a:ext cx="6241803" cy="3293209"/>
          </a:xfrm>
          <a:prstGeom prst="rect">
            <a:avLst/>
          </a:prstGeom>
          <a:noFill/>
        </p:spPr>
        <p:txBody>
          <a:bodyPr wrap="square">
            <a:spAutoFit/>
          </a:bodyPr>
          <a:lstStyle/>
          <a:p>
            <a:pPr algn="l" rtl="0" fontAlgn="base"/>
            <a:r>
              <a:rPr lang="nl-NL" b="0" i="0" u="none" strike="noStrike" dirty="0">
                <a:effectLst/>
              </a:rPr>
              <a:t>‘Vluchten was weglopen van iets. Het was een beetje reizen, maar zonder te weten waarheen. Niemand wachtte op ons. Niemand zou naar ons uitkijken. Er zou geen maaltijd klaarstaan na die lange nacht, en ook geen warm bed. Misschien zouden we wel nergens kunnen blijven. Misschien wilde niemand ons in huis nemen. En dan zouden we weer verder moeten lopen. Ik werd zo moe, alleen maar door daaraan te denken.’ </a:t>
            </a:r>
          </a:p>
          <a:p>
            <a:pPr algn="l" rtl="0" fontAlgn="base"/>
            <a:endParaRPr lang="nl-NL" sz="1600" b="0" i="0" u="none" strike="noStrike" dirty="0">
              <a:effectLst/>
            </a:endParaRPr>
          </a:p>
          <a:p>
            <a:pPr algn="l" rtl="0" fontAlgn="base"/>
            <a:r>
              <a:rPr lang="nl-NL" sz="1600" b="0" i="1" u="none" strike="noStrike" dirty="0">
                <a:effectLst/>
              </a:rPr>
              <a:t>Kathleen </a:t>
            </a:r>
            <a:r>
              <a:rPr lang="nl-NL" sz="1600" b="0" i="1" u="none" strike="noStrike" dirty="0" err="1">
                <a:effectLst/>
              </a:rPr>
              <a:t>Vereecken</a:t>
            </a:r>
            <a:r>
              <a:rPr lang="nl-NL" sz="1600" b="0" i="1" u="none" strike="noStrike" dirty="0">
                <a:effectLst/>
              </a:rPr>
              <a:t>, uit: Alles komt goed, altijd (2018)</a:t>
            </a:r>
            <a:r>
              <a:rPr lang="nl-NL" sz="1600" b="0" i="0" u="none" strike="noStrike" dirty="0">
                <a:effectLst/>
              </a:rPr>
              <a:t> </a:t>
            </a:r>
          </a:p>
          <a:p>
            <a:pPr algn="l" rtl="0" fontAlgn="base"/>
            <a:r>
              <a:rPr lang="nl-NL" sz="1600" b="0" i="1" u="none" strike="noStrike" dirty="0">
                <a:effectLst/>
              </a:rPr>
              <a:t>blz. 58</a:t>
            </a:r>
            <a:r>
              <a:rPr lang="nl-NL" sz="1600" b="0" i="0" u="none" strike="noStrike" dirty="0">
                <a:effectLst/>
              </a:rPr>
              <a:t> </a:t>
            </a:r>
          </a:p>
          <a:p>
            <a:pPr algn="l" rtl="0" fontAlgn="base"/>
            <a:endParaRPr lang="nl-NL" sz="1600" b="0" i="0" u="none" strike="noStrike" dirty="0">
              <a:effectLst/>
            </a:endParaRPr>
          </a:p>
        </p:txBody>
      </p:sp>
    </p:spTree>
    <p:extLst>
      <p:ext uri="{BB962C8B-B14F-4D97-AF65-F5344CB8AC3E}">
        <p14:creationId xmlns:p14="http://schemas.microsoft.com/office/powerpoint/2010/main" val="3931510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5EDDC-69E1-D775-5473-F348C1033688}"/>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15ED6E2F-F152-EEC1-A878-8FCEF5A246F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9846" b="33621"/>
          <a:stretch/>
        </p:blipFill>
        <p:spPr>
          <a:xfrm>
            <a:off x="-3047" y="10"/>
            <a:ext cx="12191999" cy="6857990"/>
          </a:xfrm>
          <a:prstGeom prst="rect">
            <a:avLst/>
          </a:prstGeom>
        </p:spPr>
      </p:pic>
      <p:sp>
        <p:nvSpPr>
          <p:cNvPr id="2" name="Titel 1">
            <a:extLst>
              <a:ext uri="{FF2B5EF4-FFF2-40B4-BE49-F238E27FC236}">
                <a16:creationId xmlns:a16="http://schemas.microsoft.com/office/drawing/2014/main" id="{C9797022-F08A-A40E-0C71-1D91EA476267}"/>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3" name="Ondertitel 2">
            <a:extLst>
              <a:ext uri="{FF2B5EF4-FFF2-40B4-BE49-F238E27FC236}">
                <a16:creationId xmlns:a16="http://schemas.microsoft.com/office/drawing/2014/main" id="{DC417047-D058-63FD-61B1-2365C66B4EF4}"/>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70D25752-DD3E-6B2D-AD89-0340DDCFA160}"/>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455A930C-D310-D174-8368-E3026432CBB9}"/>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5D336638-5BB2-1D19-8630-B3F1BBFC616B}"/>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4" name="Tekstvak 3">
            <a:extLst>
              <a:ext uri="{FF2B5EF4-FFF2-40B4-BE49-F238E27FC236}">
                <a16:creationId xmlns:a16="http://schemas.microsoft.com/office/drawing/2014/main" id="{5DBD7F7C-A8C6-3007-819D-AC7D1B05EAB9}"/>
              </a:ext>
            </a:extLst>
          </p:cNvPr>
          <p:cNvSpPr txBox="1"/>
          <p:nvPr/>
        </p:nvSpPr>
        <p:spPr>
          <a:xfrm>
            <a:off x="3047260" y="2759266"/>
            <a:ext cx="6619915" cy="2031325"/>
          </a:xfrm>
          <a:prstGeom prst="rect">
            <a:avLst/>
          </a:prstGeom>
          <a:solidFill>
            <a:srgbClr val="EADCD7"/>
          </a:solidFill>
        </p:spPr>
        <p:txBody>
          <a:bodyPr wrap="square" rtlCol="0">
            <a:spAutoFit/>
          </a:bodyPr>
          <a:lstStyle/>
          <a:p>
            <a:pPr algn="l" rtl="0" fontAlgn="base"/>
            <a:r>
              <a:rPr lang="nl-NL" dirty="0"/>
              <a:t>Dit boekfragment gaat over vluchten in de Eerste  Wereldoorlog, maar zou ook over nu kunnen gaan. Waarom?</a:t>
            </a:r>
          </a:p>
          <a:p>
            <a:pPr algn="l" rtl="0" fontAlgn="base"/>
            <a:endParaRPr lang="nl-NL" dirty="0"/>
          </a:p>
          <a:p>
            <a:pPr marL="285750" indent="-285750" algn="l" rtl="0" fontAlgn="base">
              <a:buFont typeface="Arial" panose="020B0604020202020204" pitchFamily="34" charset="0"/>
              <a:buChar char="•"/>
            </a:pPr>
            <a:r>
              <a:rPr lang="nl-NL" dirty="0"/>
              <a:t>Wat zijn redenen om te vluchten uit je land en je vrienden en familie achter te laten?</a:t>
            </a:r>
          </a:p>
          <a:p>
            <a:pPr marL="285750" indent="-285750" algn="l" rtl="0" fontAlgn="base">
              <a:buFont typeface="Arial" panose="020B0604020202020204" pitchFamily="34" charset="0"/>
              <a:buChar char="•"/>
            </a:pPr>
            <a:r>
              <a:rPr lang="nl-NL" dirty="0"/>
              <a:t>Wat zou je meenemen als je zou moeten vluchten?</a:t>
            </a:r>
            <a:endParaRPr lang="nl-NL" b="0" i="0" u="none" strike="noStrike" dirty="0">
              <a:effectLst/>
            </a:endParaRPr>
          </a:p>
          <a:p>
            <a:pPr algn="l" rtl="0" fontAlgn="base"/>
            <a:endParaRPr lang="nl-NL" b="0" i="0" u="none" strike="noStrike" dirty="0">
              <a:effectLst/>
            </a:endParaRPr>
          </a:p>
        </p:txBody>
      </p:sp>
    </p:spTree>
    <p:extLst>
      <p:ext uri="{BB962C8B-B14F-4D97-AF65-F5344CB8AC3E}">
        <p14:creationId xmlns:p14="http://schemas.microsoft.com/office/powerpoint/2010/main" val="154759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5EDDC-69E1-D775-5473-F348C1033688}"/>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15ED6E2F-F152-EEC1-A878-8FCEF5A246F7}"/>
              </a:ext>
            </a:extLst>
          </p:cNvPr>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9846" b="33621"/>
          <a:stretch/>
        </p:blipFill>
        <p:spPr>
          <a:xfrm>
            <a:off x="-1480" y="-5228"/>
            <a:ext cx="12191999" cy="6857990"/>
          </a:xfrm>
          <a:prstGeom prst="rect">
            <a:avLst/>
          </a:prstGeom>
        </p:spPr>
      </p:pic>
      <p:sp>
        <p:nvSpPr>
          <p:cNvPr id="2" name="Titel 1">
            <a:extLst>
              <a:ext uri="{FF2B5EF4-FFF2-40B4-BE49-F238E27FC236}">
                <a16:creationId xmlns:a16="http://schemas.microsoft.com/office/drawing/2014/main" id="{C9797022-F08A-A40E-0C71-1D91EA476267}"/>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dirty="0">
                <a:solidFill>
                  <a:srgbClr val="FFFFFF"/>
                </a:solidFill>
              </a:rPr>
              <a:t> </a:t>
            </a:r>
          </a:p>
        </p:txBody>
      </p:sp>
      <p:sp>
        <p:nvSpPr>
          <p:cNvPr id="3" name="Ondertitel 2">
            <a:extLst>
              <a:ext uri="{FF2B5EF4-FFF2-40B4-BE49-F238E27FC236}">
                <a16:creationId xmlns:a16="http://schemas.microsoft.com/office/drawing/2014/main" id="{DC417047-D058-63FD-61B1-2365C66B4EF4}"/>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70D25752-DD3E-6B2D-AD89-0340DDCFA160}"/>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455A930C-D310-D174-8368-E3026432CBB9}"/>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5D336638-5BB2-1D19-8630-B3F1BBFC616B}"/>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8" name="Tekstvak 7">
            <a:extLst>
              <a:ext uri="{FF2B5EF4-FFF2-40B4-BE49-F238E27FC236}">
                <a16:creationId xmlns:a16="http://schemas.microsoft.com/office/drawing/2014/main" id="{5E5020DD-3101-7D88-59CA-0E68E21B0F50}"/>
              </a:ext>
            </a:extLst>
          </p:cNvPr>
          <p:cNvSpPr txBox="1"/>
          <p:nvPr/>
        </p:nvSpPr>
        <p:spPr>
          <a:xfrm>
            <a:off x="512180" y="353918"/>
            <a:ext cx="6186668" cy="523220"/>
          </a:xfrm>
          <a:prstGeom prst="rect">
            <a:avLst/>
          </a:prstGeom>
          <a:noFill/>
        </p:spPr>
        <p:txBody>
          <a:bodyPr wrap="square">
            <a:spAutoFit/>
          </a:bodyPr>
          <a:lstStyle/>
          <a:p>
            <a:r>
              <a:rPr lang="nl-NL" sz="2800" b="0" i="0" u="none" strike="noStrike" dirty="0">
                <a:solidFill>
                  <a:srgbClr val="000000"/>
                </a:solidFill>
                <a:effectLst/>
                <a:latin typeface="Aptos" panose="020B0004020202020204" pitchFamily="34" charset="0"/>
              </a:rPr>
              <a:t>Extra lessuggestie:</a:t>
            </a:r>
            <a:r>
              <a:rPr lang="nl-NL" sz="2800" b="0" i="0" u="none" strike="noStrike" dirty="0">
                <a:effectLst/>
                <a:latin typeface="Aptos" panose="020B0004020202020204" pitchFamily="34" charset="0"/>
              </a:rPr>
              <a:t>​</a:t>
            </a:r>
            <a:endParaRPr lang="nl-NL" sz="2800" dirty="0"/>
          </a:p>
        </p:txBody>
      </p:sp>
      <p:sp>
        <p:nvSpPr>
          <p:cNvPr id="6" name="Tekstvak 5">
            <a:extLst>
              <a:ext uri="{FF2B5EF4-FFF2-40B4-BE49-F238E27FC236}">
                <a16:creationId xmlns:a16="http://schemas.microsoft.com/office/drawing/2014/main" id="{F0210FE0-93C8-CDB1-2C64-D1AF0FE4B55A}"/>
              </a:ext>
            </a:extLst>
          </p:cNvPr>
          <p:cNvSpPr txBox="1"/>
          <p:nvPr/>
        </p:nvSpPr>
        <p:spPr>
          <a:xfrm>
            <a:off x="2933529" y="1064669"/>
            <a:ext cx="9178869" cy="5632311"/>
          </a:xfrm>
          <a:prstGeom prst="rect">
            <a:avLst/>
          </a:prstGeom>
          <a:solidFill>
            <a:srgbClr val="EADCD7"/>
          </a:solidFill>
        </p:spPr>
        <p:txBody>
          <a:bodyPr wrap="square" lIns="91440" tIns="45720" rIns="91440" bIns="45720" rtlCol="0" anchor="t">
            <a:spAutoFit/>
          </a:bodyPr>
          <a:lstStyle/>
          <a:p>
            <a:r>
              <a:rPr lang="nl-NL" dirty="0">
                <a:ea typeface="+mn-lt"/>
                <a:cs typeface="+mn-lt"/>
              </a:rPr>
              <a:t>Toen de rechters het land bestuurden, was er hongersnood in Juda. Daarom besloot een man uit Bethlehem naar het land Moab te gaan. Zijn vrouw en zijn twee zonen gingen mee. De man heette </a:t>
            </a:r>
            <a:r>
              <a:rPr lang="nl-NL" dirty="0" err="1">
                <a:ea typeface="+mn-lt"/>
                <a:cs typeface="+mn-lt"/>
              </a:rPr>
              <a:t>Elimelech</a:t>
            </a:r>
            <a:r>
              <a:rPr lang="nl-NL" dirty="0">
                <a:ea typeface="+mn-lt"/>
                <a:cs typeface="+mn-lt"/>
              </a:rPr>
              <a:t>. Zijn vrouw heette </a:t>
            </a:r>
            <a:r>
              <a:rPr lang="nl-NL" dirty="0" err="1">
                <a:ea typeface="+mn-lt"/>
                <a:cs typeface="+mn-lt"/>
              </a:rPr>
              <a:t>Noömi</a:t>
            </a:r>
            <a:r>
              <a:rPr lang="nl-NL" dirty="0">
                <a:ea typeface="+mn-lt"/>
                <a:cs typeface="+mn-lt"/>
              </a:rPr>
              <a:t> (…) Ze reisden naar Moab. Daar bleven ze als vreemdeling wonen. Na een tijd stierf </a:t>
            </a:r>
            <a:r>
              <a:rPr lang="nl-NL" dirty="0" err="1">
                <a:ea typeface="+mn-lt"/>
                <a:cs typeface="+mn-lt"/>
              </a:rPr>
              <a:t>Elimelech</a:t>
            </a:r>
            <a:r>
              <a:rPr lang="nl-NL" dirty="0">
                <a:ea typeface="+mn-lt"/>
                <a:cs typeface="+mn-lt"/>
              </a:rPr>
              <a:t>. Zijn vrouw bleef achter met haar twee zonen. De zonen trouwden met meisjes uit Moab. Het ene meisje heette </a:t>
            </a:r>
            <a:r>
              <a:rPr lang="nl-NL" dirty="0" err="1">
                <a:ea typeface="+mn-lt"/>
                <a:cs typeface="+mn-lt"/>
              </a:rPr>
              <a:t>Orpa</a:t>
            </a:r>
            <a:r>
              <a:rPr lang="nl-NL" dirty="0">
                <a:ea typeface="+mn-lt"/>
                <a:cs typeface="+mn-lt"/>
              </a:rPr>
              <a:t>, het andere meisje heette Ruth. Na ongeveer tien jaar stierven ook de zonen. </a:t>
            </a:r>
            <a:r>
              <a:rPr lang="nl-NL" dirty="0" err="1">
                <a:ea typeface="+mn-lt"/>
                <a:cs typeface="+mn-lt"/>
              </a:rPr>
              <a:t>Noömi</a:t>
            </a:r>
            <a:r>
              <a:rPr lang="nl-NL" dirty="0">
                <a:ea typeface="+mn-lt"/>
                <a:cs typeface="+mn-lt"/>
              </a:rPr>
              <a:t> bleef alleen achter, zonder zonen en zonder man. </a:t>
            </a:r>
            <a:br>
              <a:rPr lang="nl-NL" dirty="0">
                <a:ea typeface="+mn-lt"/>
                <a:cs typeface="+mn-lt"/>
              </a:rPr>
            </a:br>
            <a:r>
              <a:rPr lang="nl-NL" dirty="0" err="1">
                <a:ea typeface="+mn-lt"/>
                <a:cs typeface="+mn-lt"/>
              </a:rPr>
              <a:t>Noömi</a:t>
            </a:r>
            <a:r>
              <a:rPr lang="nl-NL" dirty="0">
                <a:ea typeface="+mn-lt"/>
                <a:cs typeface="+mn-lt"/>
              </a:rPr>
              <a:t> besluit om terug te gaan naar haar eigen land. Ze ging weg uit Moab, waar ze al die tijd gewoond had. En allebei haar schoondochters gingen met haar mee. Maar onderweg zei </a:t>
            </a:r>
            <a:r>
              <a:rPr lang="nl-NL" dirty="0" err="1">
                <a:ea typeface="+mn-lt"/>
                <a:cs typeface="+mn-lt"/>
              </a:rPr>
              <a:t>Noömi</a:t>
            </a:r>
            <a:r>
              <a:rPr lang="nl-NL" dirty="0">
                <a:ea typeface="+mn-lt"/>
                <a:cs typeface="+mn-lt"/>
              </a:rPr>
              <a:t> tegen haar schoondochters: ‘Nu moeten jullie teruggaan naar huis, naar je eigen moeder. Ik hoop dat de Heer goed voor jullie zal zijn. Want jullie zijn ook altijd goed geweest voor mij en mijn zonen.’</a:t>
            </a:r>
          </a:p>
          <a:p>
            <a:r>
              <a:rPr lang="nl-NL" err="1">
                <a:ea typeface="+mn-lt"/>
                <a:cs typeface="+mn-lt"/>
              </a:rPr>
              <a:t>Orpa</a:t>
            </a:r>
            <a:r>
              <a:rPr lang="nl-NL" dirty="0">
                <a:ea typeface="+mn-lt"/>
                <a:cs typeface="+mn-lt"/>
              </a:rPr>
              <a:t> kuste </a:t>
            </a:r>
            <a:r>
              <a:rPr lang="nl-NL" err="1">
                <a:ea typeface="+mn-lt"/>
                <a:cs typeface="+mn-lt"/>
              </a:rPr>
              <a:t>Noömi</a:t>
            </a:r>
            <a:r>
              <a:rPr lang="nl-NL" dirty="0">
                <a:ea typeface="+mn-lt"/>
                <a:cs typeface="+mn-lt"/>
              </a:rPr>
              <a:t> en nam afscheid. Maar Ruth sloeg haar armen om </a:t>
            </a:r>
            <a:r>
              <a:rPr lang="nl-NL" err="1">
                <a:ea typeface="+mn-lt"/>
                <a:cs typeface="+mn-lt"/>
              </a:rPr>
              <a:t>Noömi</a:t>
            </a:r>
            <a:r>
              <a:rPr lang="nl-NL" dirty="0">
                <a:ea typeface="+mn-lt"/>
                <a:cs typeface="+mn-lt"/>
              </a:rPr>
              <a:t> heen. </a:t>
            </a:r>
            <a:r>
              <a:rPr lang="nl-NL" err="1">
                <a:ea typeface="+mn-lt"/>
                <a:cs typeface="+mn-lt"/>
              </a:rPr>
              <a:t>Noömi</a:t>
            </a:r>
            <a:r>
              <a:rPr lang="nl-NL" dirty="0">
                <a:ea typeface="+mn-lt"/>
                <a:cs typeface="+mn-lt"/>
              </a:rPr>
              <a:t> zei tegen Ruth: ‘Kijk je schoonzus gaat terug naar haar volk en haar god. Ga toch met haar mee!’ Maar Ruth antwoordde: ‘Zeg toch niet steeds dat ik terug moet gaan! Ik laat u niet in de steek. Waar u heen gaat, daar ga ik heen. Waar u woont, daar wil ook wonen. Uw volk is mijn volk, en uw God is mijn God. … Toen begreep </a:t>
            </a:r>
            <a:r>
              <a:rPr lang="nl-NL" err="1">
                <a:ea typeface="+mn-lt"/>
                <a:cs typeface="+mn-lt"/>
              </a:rPr>
              <a:t>Noömi</a:t>
            </a:r>
            <a:r>
              <a:rPr lang="nl-NL" dirty="0">
                <a:ea typeface="+mn-lt"/>
                <a:cs typeface="+mn-lt"/>
              </a:rPr>
              <a:t> dat Ruth beslist met haar mee wilde gaan. Daarom zei ze er niets meer over. Samen gingen ze verder naar Bethlehem.</a:t>
            </a:r>
          </a:p>
          <a:p>
            <a:endParaRPr lang="nl-NL" dirty="0"/>
          </a:p>
          <a:p>
            <a:r>
              <a:rPr lang="nl-NL" b="1" dirty="0"/>
              <a:t>Ruth 1: 1- 19</a:t>
            </a:r>
            <a:endParaRPr lang="nl-NL" dirty="0"/>
          </a:p>
        </p:txBody>
      </p:sp>
      <p:pic>
        <p:nvPicPr>
          <p:cNvPr id="10" name="Afbeelding 9" descr="Afbeelding met tekst, schoeisel, schoenen, teken&#10;&#10;Automatisch gegenereerde beschrijving">
            <a:extLst>
              <a:ext uri="{FF2B5EF4-FFF2-40B4-BE49-F238E27FC236}">
                <a16:creationId xmlns:a16="http://schemas.microsoft.com/office/drawing/2014/main" id="{2EE73ECE-C0D3-22E8-02D3-ABBCFCEB49E8}"/>
              </a:ext>
            </a:extLst>
          </p:cNvPr>
          <p:cNvPicPr>
            <a:picLocks noChangeAspect="1"/>
          </p:cNvPicPr>
          <p:nvPr/>
        </p:nvPicPr>
        <p:blipFill>
          <a:blip r:embed="rId5"/>
          <a:stretch>
            <a:fillRect/>
          </a:stretch>
        </p:blipFill>
        <p:spPr>
          <a:xfrm>
            <a:off x="2985" y="3873547"/>
            <a:ext cx="2473373" cy="2966398"/>
          </a:xfrm>
          <a:prstGeom prst="rect">
            <a:avLst/>
          </a:prstGeom>
        </p:spPr>
      </p:pic>
    </p:spTree>
    <p:extLst>
      <p:ext uri="{BB962C8B-B14F-4D97-AF65-F5344CB8AC3E}">
        <p14:creationId xmlns:p14="http://schemas.microsoft.com/office/powerpoint/2010/main" val="830264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5EDDC-69E1-D775-5473-F348C1033688}"/>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15ED6E2F-F152-EEC1-A878-8FCEF5A246F7}"/>
              </a:ext>
            </a:extLst>
          </p:cNvPr>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9846" b="33621"/>
          <a:stretch/>
        </p:blipFill>
        <p:spPr>
          <a:xfrm>
            <a:off x="-1480" y="-5228"/>
            <a:ext cx="12191999" cy="6857990"/>
          </a:xfrm>
          <a:prstGeom prst="rect">
            <a:avLst/>
          </a:prstGeom>
        </p:spPr>
      </p:pic>
      <p:sp>
        <p:nvSpPr>
          <p:cNvPr id="2" name="Titel 1">
            <a:extLst>
              <a:ext uri="{FF2B5EF4-FFF2-40B4-BE49-F238E27FC236}">
                <a16:creationId xmlns:a16="http://schemas.microsoft.com/office/drawing/2014/main" id="{C9797022-F08A-A40E-0C71-1D91EA476267}"/>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dirty="0">
                <a:solidFill>
                  <a:srgbClr val="FFFFFF"/>
                </a:solidFill>
              </a:rPr>
              <a:t> </a:t>
            </a:r>
          </a:p>
        </p:txBody>
      </p:sp>
      <p:sp>
        <p:nvSpPr>
          <p:cNvPr id="3" name="Ondertitel 2">
            <a:extLst>
              <a:ext uri="{FF2B5EF4-FFF2-40B4-BE49-F238E27FC236}">
                <a16:creationId xmlns:a16="http://schemas.microsoft.com/office/drawing/2014/main" id="{DC417047-D058-63FD-61B1-2365C66B4EF4}"/>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 </a:t>
            </a:r>
          </a:p>
        </p:txBody>
      </p:sp>
      <p:sp>
        <p:nvSpPr>
          <p:cNvPr id="5" name="Tekstvak 4">
            <a:extLst>
              <a:ext uri="{FF2B5EF4-FFF2-40B4-BE49-F238E27FC236}">
                <a16:creationId xmlns:a16="http://schemas.microsoft.com/office/drawing/2014/main" id="{70D25752-DD3E-6B2D-AD89-0340DDCFA160}"/>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455A930C-D310-D174-8368-E3026432CBB9}"/>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5D336638-5BB2-1D19-8630-B3F1BBFC616B}"/>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4" name="Tekstvak 3">
            <a:extLst>
              <a:ext uri="{FF2B5EF4-FFF2-40B4-BE49-F238E27FC236}">
                <a16:creationId xmlns:a16="http://schemas.microsoft.com/office/drawing/2014/main" id="{5DBD7F7C-A8C6-3007-819D-AC7D1B05EAB9}"/>
              </a:ext>
            </a:extLst>
          </p:cNvPr>
          <p:cNvSpPr txBox="1"/>
          <p:nvPr/>
        </p:nvSpPr>
        <p:spPr>
          <a:xfrm>
            <a:off x="3047260" y="5800634"/>
            <a:ext cx="6352511" cy="369332"/>
          </a:xfrm>
          <a:prstGeom prst="rect">
            <a:avLst/>
          </a:prstGeom>
          <a:solidFill>
            <a:srgbClr val="EADCD7"/>
          </a:solidFill>
        </p:spPr>
        <p:txBody>
          <a:bodyPr wrap="square" rtlCol="0">
            <a:spAutoFit/>
          </a:bodyPr>
          <a:lstStyle/>
          <a:p>
            <a:pPr algn="l" rtl="0" fontAlgn="base"/>
            <a:r>
              <a:rPr lang="nl-NL" dirty="0"/>
              <a:t>Dit boek laat je nadenken over vreemdelingen en vluchtelingen</a:t>
            </a:r>
          </a:p>
        </p:txBody>
      </p:sp>
      <p:sp>
        <p:nvSpPr>
          <p:cNvPr id="8" name="Tekstvak 7">
            <a:extLst>
              <a:ext uri="{FF2B5EF4-FFF2-40B4-BE49-F238E27FC236}">
                <a16:creationId xmlns:a16="http://schemas.microsoft.com/office/drawing/2014/main" id="{5E5020DD-3101-7D88-59CA-0E68E21B0F50}"/>
              </a:ext>
            </a:extLst>
          </p:cNvPr>
          <p:cNvSpPr txBox="1"/>
          <p:nvPr/>
        </p:nvSpPr>
        <p:spPr>
          <a:xfrm>
            <a:off x="512180" y="353918"/>
            <a:ext cx="6186668" cy="523220"/>
          </a:xfrm>
          <a:prstGeom prst="rect">
            <a:avLst/>
          </a:prstGeom>
          <a:noFill/>
        </p:spPr>
        <p:txBody>
          <a:bodyPr wrap="square">
            <a:spAutoFit/>
          </a:bodyPr>
          <a:lstStyle/>
          <a:p>
            <a:r>
              <a:rPr lang="nl-NL" sz="2800" b="0" i="0" u="none" strike="noStrike" dirty="0">
                <a:solidFill>
                  <a:srgbClr val="000000"/>
                </a:solidFill>
                <a:effectLst/>
                <a:latin typeface="Aptos" panose="020B0004020202020204" pitchFamily="34" charset="0"/>
              </a:rPr>
              <a:t>Extra lessuggestie:</a:t>
            </a:r>
            <a:r>
              <a:rPr lang="nl-NL" sz="2800" b="0" i="0" u="none" strike="noStrike" dirty="0">
                <a:effectLst/>
                <a:latin typeface="Aptos" panose="020B0004020202020204" pitchFamily="34" charset="0"/>
              </a:rPr>
              <a:t>​</a:t>
            </a:r>
            <a:endParaRPr lang="nl-NL" sz="2800" dirty="0"/>
          </a:p>
        </p:txBody>
      </p:sp>
      <p:pic>
        <p:nvPicPr>
          <p:cNvPr id="1026" name="Picture 2">
            <a:extLst>
              <a:ext uri="{FF2B5EF4-FFF2-40B4-BE49-F238E27FC236}">
                <a16:creationId xmlns:a16="http://schemas.microsoft.com/office/drawing/2014/main" id="{DCB442FB-E9D6-4C65-F4EB-A5294554D1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1704" y="381542"/>
            <a:ext cx="4500368" cy="452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24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E54F3-446E-FC00-70C1-F022F1EA16F1}"/>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FB7DD3F0-D3B4-CE0D-F764-650DC470EFCA}"/>
              </a:ext>
            </a:extLst>
          </p:cNvPr>
          <p:cNvPicPr>
            <a:picLocks noGrp="1" noRot="1" noChangeAspect="1" noMove="1" noResize="1" noEditPoints="1" noAdjustHandles="1" noChangeArrowheads="1" noChangeShapeType="1" noCrop="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t="9846" b="33621"/>
          <a:stretch/>
        </p:blipFill>
        <p:spPr>
          <a:xfrm>
            <a:off x="0" y="0"/>
            <a:ext cx="12192000" cy="6867492"/>
          </a:xfrm>
          <a:prstGeom prst="rect">
            <a:avLst/>
          </a:prstGeom>
        </p:spPr>
      </p:pic>
      <p:sp>
        <p:nvSpPr>
          <p:cNvPr id="2" name="Titel 1">
            <a:extLst>
              <a:ext uri="{FF2B5EF4-FFF2-40B4-BE49-F238E27FC236}">
                <a16:creationId xmlns:a16="http://schemas.microsoft.com/office/drawing/2014/main" id="{C3DBEB3E-DBB6-99BF-4BBD-9A853DD9007E}"/>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dirty="0">
                <a:solidFill>
                  <a:srgbClr val="FFFFFF"/>
                </a:solidFill>
              </a:rPr>
              <a:t> </a:t>
            </a:r>
          </a:p>
        </p:txBody>
      </p:sp>
      <p:sp>
        <p:nvSpPr>
          <p:cNvPr id="3" name="Ondertitel 2">
            <a:extLst>
              <a:ext uri="{FF2B5EF4-FFF2-40B4-BE49-F238E27FC236}">
                <a16:creationId xmlns:a16="http://schemas.microsoft.com/office/drawing/2014/main" id="{44343A93-A037-3E9B-E565-84ABA81C1FE7}"/>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dirty="0">
                <a:solidFill>
                  <a:srgbClr val="FFFFFF"/>
                </a:solidFill>
              </a:rPr>
              <a:t> </a:t>
            </a:r>
          </a:p>
        </p:txBody>
      </p:sp>
      <p:sp>
        <p:nvSpPr>
          <p:cNvPr id="5" name="Tekstvak 4">
            <a:extLst>
              <a:ext uri="{FF2B5EF4-FFF2-40B4-BE49-F238E27FC236}">
                <a16:creationId xmlns:a16="http://schemas.microsoft.com/office/drawing/2014/main" id="{480F5E90-8799-1D9A-8709-2D8AC0FD8476}"/>
              </a:ext>
            </a:extLst>
          </p:cNvPr>
          <p:cNvSpPr txBox="1"/>
          <p:nvPr/>
        </p:nvSpPr>
        <p:spPr>
          <a:xfrm>
            <a:off x="3487098"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4FC76EA3-6912-3660-0CAA-B4140C08F529}"/>
              </a:ext>
            </a:extLst>
          </p:cNvPr>
          <p:cNvSpPr txBox="1"/>
          <p:nvPr/>
        </p:nvSpPr>
        <p:spPr>
          <a:xfrm>
            <a:off x="324842" y="357521"/>
            <a:ext cx="6094520" cy="523220"/>
          </a:xfrm>
          <a:prstGeom prst="rect">
            <a:avLst/>
          </a:prstGeom>
          <a:noFill/>
        </p:spPr>
        <p:txBody>
          <a:bodyPr wrap="square">
            <a:spAutoFit/>
          </a:bodyPr>
          <a:lstStyle/>
          <a:p>
            <a:r>
              <a:rPr lang="nl-NL" sz="2800" dirty="0"/>
              <a:t>Meer lezen over dit onderwerp?</a:t>
            </a:r>
          </a:p>
        </p:txBody>
      </p:sp>
      <p:sp>
        <p:nvSpPr>
          <p:cNvPr id="9" name="Tekstvak 8">
            <a:extLst>
              <a:ext uri="{FF2B5EF4-FFF2-40B4-BE49-F238E27FC236}">
                <a16:creationId xmlns:a16="http://schemas.microsoft.com/office/drawing/2014/main" id="{82DECAFD-B10C-8499-E96B-B1687FC70294}"/>
              </a:ext>
            </a:extLst>
          </p:cNvPr>
          <p:cNvSpPr txBox="1"/>
          <p:nvPr/>
        </p:nvSpPr>
        <p:spPr>
          <a:xfrm>
            <a:off x="324842" y="628044"/>
            <a:ext cx="6094520" cy="369332"/>
          </a:xfrm>
          <a:prstGeom prst="rect">
            <a:avLst/>
          </a:prstGeom>
          <a:noFill/>
        </p:spPr>
        <p:txBody>
          <a:bodyPr wrap="square">
            <a:spAutoFit/>
          </a:bodyPr>
          <a:lstStyle/>
          <a:p>
            <a:endParaRPr lang="nl-NL" dirty="0"/>
          </a:p>
        </p:txBody>
      </p:sp>
      <p:sp>
        <p:nvSpPr>
          <p:cNvPr id="4" name="Tekstvak 3">
            <a:extLst>
              <a:ext uri="{FF2B5EF4-FFF2-40B4-BE49-F238E27FC236}">
                <a16:creationId xmlns:a16="http://schemas.microsoft.com/office/drawing/2014/main" id="{7E6C72DE-78FD-3131-C47F-9FA6C3211D69}"/>
              </a:ext>
            </a:extLst>
          </p:cNvPr>
          <p:cNvSpPr txBox="1"/>
          <p:nvPr/>
        </p:nvSpPr>
        <p:spPr>
          <a:xfrm>
            <a:off x="406185" y="5526465"/>
            <a:ext cx="11379629" cy="923330"/>
          </a:xfrm>
          <a:prstGeom prst="rect">
            <a:avLst/>
          </a:prstGeom>
          <a:solidFill>
            <a:srgbClr val="EADCD7"/>
          </a:solidFill>
        </p:spPr>
        <p:txBody>
          <a:bodyPr wrap="square" rtlCol="0">
            <a:spAutoFit/>
          </a:bodyPr>
          <a:lstStyle/>
          <a:p>
            <a:pPr algn="l" rtl="0" fontAlgn="base"/>
            <a:r>
              <a:rPr lang="nl-NL" b="0" i="0" u="none" strike="noStrike" dirty="0">
                <a:solidFill>
                  <a:srgbClr val="39373A"/>
                </a:solidFill>
                <a:effectLst/>
              </a:rPr>
              <a:t>De tienjarige Alice groeit op in Ieper (België) tijdens de Eerste Wereldoorlog. In eerste instantie voelt Alice zich thuis nog veilig, maar als de Duitsers steeds dichterbij komen, moet het gezin vluchten en op zoek naar een veilige plek. Alice ziet haar familie uiteenvallen en vraagt zich af of alles wel altijd goed komt zoals haar moeder zegt.</a:t>
            </a:r>
            <a:endParaRPr lang="nl-NL" sz="1600" b="0" i="0" u="none" strike="noStrike" dirty="0">
              <a:effectLst/>
            </a:endParaRPr>
          </a:p>
        </p:txBody>
      </p:sp>
      <p:pic>
        <p:nvPicPr>
          <p:cNvPr id="2054" name="Picture 6" descr="Alles komt goed, altijd">
            <a:extLst>
              <a:ext uri="{FF2B5EF4-FFF2-40B4-BE49-F238E27FC236}">
                <a16:creationId xmlns:a16="http://schemas.microsoft.com/office/drawing/2014/main" id="{5A073F44-1F85-D195-C6E0-91EBAAE41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8545" y="602482"/>
            <a:ext cx="3226510" cy="4568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027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132AC-7DE7-30A9-CAF5-14983636B07C}"/>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108950C6-3812-FB26-C155-D2EFFE7E945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t="9846" b="33621"/>
          <a:stretch/>
        </p:blipFill>
        <p:spPr>
          <a:xfrm>
            <a:off x="-1481" y="0"/>
            <a:ext cx="12191999" cy="6858000"/>
          </a:xfrm>
          <a:prstGeom prst="rect">
            <a:avLst/>
          </a:prstGeom>
        </p:spPr>
      </p:pic>
      <p:sp>
        <p:nvSpPr>
          <p:cNvPr id="2" name="Titel 1">
            <a:extLst>
              <a:ext uri="{FF2B5EF4-FFF2-40B4-BE49-F238E27FC236}">
                <a16:creationId xmlns:a16="http://schemas.microsoft.com/office/drawing/2014/main" id="{804F5B11-A560-5A52-F063-10C1E842F38C}"/>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 </a:t>
            </a:r>
          </a:p>
        </p:txBody>
      </p:sp>
      <p:sp>
        <p:nvSpPr>
          <p:cNvPr id="5" name="Tekstvak 4">
            <a:extLst>
              <a:ext uri="{FF2B5EF4-FFF2-40B4-BE49-F238E27FC236}">
                <a16:creationId xmlns:a16="http://schemas.microsoft.com/office/drawing/2014/main" id="{F784FDDD-A388-89D3-13A6-5816AEA13964}"/>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7FE748AC-0C0E-AF88-5F87-8FB1BFB4B99D}"/>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D8DAA676-DFAD-C026-6499-5392A8DAEF15}"/>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6" name="Tekstvak 5">
            <a:extLst>
              <a:ext uri="{FF2B5EF4-FFF2-40B4-BE49-F238E27FC236}">
                <a16:creationId xmlns:a16="http://schemas.microsoft.com/office/drawing/2014/main" id="{51740CAE-55E4-E56C-1C41-68F62E74AE68}"/>
              </a:ext>
            </a:extLst>
          </p:cNvPr>
          <p:cNvSpPr txBox="1"/>
          <p:nvPr/>
        </p:nvSpPr>
        <p:spPr>
          <a:xfrm>
            <a:off x="228600" y="153835"/>
            <a:ext cx="6094428" cy="523220"/>
          </a:xfrm>
          <a:prstGeom prst="rect">
            <a:avLst/>
          </a:prstGeom>
          <a:noFill/>
        </p:spPr>
        <p:txBody>
          <a:bodyPr wrap="square">
            <a:spAutoFit/>
          </a:bodyPr>
          <a:lstStyle/>
          <a:p>
            <a:r>
              <a:rPr lang="nl-NL" sz="2800" dirty="0"/>
              <a:t>Meer lezen over dit onderwerp?</a:t>
            </a:r>
          </a:p>
        </p:txBody>
      </p:sp>
      <p:sp>
        <p:nvSpPr>
          <p:cNvPr id="4" name="Tekstvak 3">
            <a:extLst>
              <a:ext uri="{FF2B5EF4-FFF2-40B4-BE49-F238E27FC236}">
                <a16:creationId xmlns:a16="http://schemas.microsoft.com/office/drawing/2014/main" id="{DD4E23E1-5C44-4001-89C7-429118636C95}"/>
              </a:ext>
            </a:extLst>
          </p:cNvPr>
          <p:cNvSpPr txBox="1"/>
          <p:nvPr/>
        </p:nvSpPr>
        <p:spPr>
          <a:xfrm>
            <a:off x="591356" y="5357146"/>
            <a:ext cx="11006324" cy="1200329"/>
          </a:xfrm>
          <a:prstGeom prst="rect">
            <a:avLst/>
          </a:prstGeom>
          <a:solidFill>
            <a:srgbClr val="EADCD7"/>
          </a:solidFill>
        </p:spPr>
        <p:txBody>
          <a:bodyPr wrap="square" rtlCol="0">
            <a:spAutoFit/>
          </a:bodyPr>
          <a:lstStyle/>
          <a:p>
            <a:pPr algn="l" rtl="0" fontAlgn="base"/>
            <a:r>
              <a:rPr lang="nl-NL" b="0" i="0" u="none" strike="noStrike" dirty="0">
                <a:solidFill>
                  <a:srgbClr val="2C2C2C"/>
                </a:solidFill>
                <a:effectLst/>
              </a:rPr>
              <a:t>Wie durft een Vlaming te helpen die in de Eerste Wereldoorlog zijn land is ontvlucht en hier niet welkom is? Wat doe je als er opeens een nieuw kind uit een ver land bij je in de klas komt? Zou jij mensen tijdens de Hongerwinter van eten hebben voorzien? </a:t>
            </a:r>
          </a:p>
          <a:p>
            <a:pPr algn="l" rtl="0" fontAlgn="base"/>
            <a:r>
              <a:rPr lang="nl-NL" b="0" i="0" u="none" strike="noStrike" dirty="0">
                <a:solidFill>
                  <a:srgbClr val="2C2C2C"/>
                </a:solidFill>
                <a:effectLst/>
              </a:rPr>
              <a:t>Verhalen en gedichten over heden, verleden en toekomst – en zelfs een vleugje </a:t>
            </a:r>
            <a:r>
              <a:rPr lang="nl-NL" b="0" i="0" u="none" strike="noStrike" dirty="0" err="1">
                <a:solidFill>
                  <a:srgbClr val="2C2C2C"/>
                </a:solidFill>
                <a:effectLst/>
              </a:rPr>
              <a:t>fantasy</a:t>
            </a:r>
            <a:r>
              <a:rPr lang="nl-NL" b="0" i="0" u="none" strike="noStrike" dirty="0">
                <a:solidFill>
                  <a:srgbClr val="2C2C2C"/>
                </a:solidFill>
                <a:effectLst/>
              </a:rPr>
              <a:t>.</a:t>
            </a:r>
            <a:endParaRPr lang="nl-NL" b="0" i="0" u="none" strike="noStrike" dirty="0">
              <a:effectLst/>
            </a:endParaRPr>
          </a:p>
        </p:txBody>
      </p:sp>
      <p:pic>
        <p:nvPicPr>
          <p:cNvPr id="3074" name="Picture 2">
            <a:extLst>
              <a:ext uri="{FF2B5EF4-FFF2-40B4-BE49-F238E27FC236}">
                <a16:creationId xmlns:a16="http://schemas.microsoft.com/office/drawing/2014/main" id="{4381079F-3296-B02C-CD19-E68E23356F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1924" y="415445"/>
            <a:ext cx="3259567" cy="464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187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E54F3-446E-FC00-70C1-F022F1EA16F1}"/>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FB7DD3F0-D3B4-CE0D-F764-650DC470EFCA}"/>
              </a:ext>
            </a:extLst>
          </p:cNvPr>
          <p:cNvPicPr>
            <a:picLocks noGrp="1" noRot="1" noChangeAspect="1" noMove="1" noResize="1" noEditPoints="1" noAdjustHandles="1" noChangeArrowheads="1" noChangeShapeType="1" noCrop="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t="9846" b="33621"/>
          <a:stretch/>
        </p:blipFill>
        <p:spPr>
          <a:xfrm>
            <a:off x="0" y="0"/>
            <a:ext cx="12192000" cy="6867492"/>
          </a:xfrm>
          <a:prstGeom prst="rect">
            <a:avLst/>
          </a:prstGeom>
        </p:spPr>
      </p:pic>
      <p:sp>
        <p:nvSpPr>
          <p:cNvPr id="2" name="Titel 1">
            <a:extLst>
              <a:ext uri="{FF2B5EF4-FFF2-40B4-BE49-F238E27FC236}">
                <a16:creationId xmlns:a16="http://schemas.microsoft.com/office/drawing/2014/main" id="{C3DBEB3E-DBB6-99BF-4BBD-9A853DD9007E}"/>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dirty="0">
                <a:solidFill>
                  <a:srgbClr val="FFFFFF"/>
                </a:solidFill>
              </a:rPr>
              <a:t> </a:t>
            </a:r>
          </a:p>
        </p:txBody>
      </p:sp>
      <p:sp>
        <p:nvSpPr>
          <p:cNvPr id="3" name="Ondertitel 2">
            <a:extLst>
              <a:ext uri="{FF2B5EF4-FFF2-40B4-BE49-F238E27FC236}">
                <a16:creationId xmlns:a16="http://schemas.microsoft.com/office/drawing/2014/main" id="{44343A93-A037-3E9B-E565-84ABA81C1FE7}"/>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dirty="0">
                <a:solidFill>
                  <a:srgbClr val="FFFFFF"/>
                </a:solidFill>
              </a:rPr>
              <a:t> </a:t>
            </a:r>
          </a:p>
        </p:txBody>
      </p:sp>
      <p:sp>
        <p:nvSpPr>
          <p:cNvPr id="5" name="Tekstvak 4">
            <a:extLst>
              <a:ext uri="{FF2B5EF4-FFF2-40B4-BE49-F238E27FC236}">
                <a16:creationId xmlns:a16="http://schemas.microsoft.com/office/drawing/2014/main" id="{480F5E90-8799-1D9A-8709-2D8AC0FD8476}"/>
              </a:ext>
            </a:extLst>
          </p:cNvPr>
          <p:cNvSpPr txBox="1"/>
          <p:nvPr/>
        </p:nvSpPr>
        <p:spPr>
          <a:xfrm>
            <a:off x="3487098"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4FC76EA3-6912-3660-0CAA-B4140C08F529}"/>
              </a:ext>
            </a:extLst>
          </p:cNvPr>
          <p:cNvSpPr txBox="1"/>
          <p:nvPr/>
        </p:nvSpPr>
        <p:spPr>
          <a:xfrm>
            <a:off x="324842" y="357521"/>
            <a:ext cx="6094520" cy="523220"/>
          </a:xfrm>
          <a:prstGeom prst="rect">
            <a:avLst/>
          </a:prstGeom>
          <a:noFill/>
        </p:spPr>
        <p:txBody>
          <a:bodyPr wrap="square">
            <a:spAutoFit/>
          </a:bodyPr>
          <a:lstStyle/>
          <a:p>
            <a:r>
              <a:rPr lang="nl-NL" sz="2800" dirty="0"/>
              <a:t>Meer lezen over dit onderwerp?</a:t>
            </a:r>
          </a:p>
        </p:txBody>
      </p:sp>
      <p:sp>
        <p:nvSpPr>
          <p:cNvPr id="9" name="Tekstvak 8">
            <a:extLst>
              <a:ext uri="{FF2B5EF4-FFF2-40B4-BE49-F238E27FC236}">
                <a16:creationId xmlns:a16="http://schemas.microsoft.com/office/drawing/2014/main" id="{82DECAFD-B10C-8499-E96B-B1687FC70294}"/>
              </a:ext>
            </a:extLst>
          </p:cNvPr>
          <p:cNvSpPr txBox="1"/>
          <p:nvPr/>
        </p:nvSpPr>
        <p:spPr>
          <a:xfrm>
            <a:off x="324842" y="628044"/>
            <a:ext cx="6094520" cy="369332"/>
          </a:xfrm>
          <a:prstGeom prst="rect">
            <a:avLst/>
          </a:prstGeom>
          <a:noFill/>
        </p:spPr>
        <p:txBody>
          <a:bodyPr wrap="square">
            <a:spAutoFit/>
          </a:bodyPr>
          <a:lstStyle/>
          <a:p>
            <a:endParaRPr lang="nl-NL" dirty="0"/>
          </a:p>
        </p:txBody>
      </p:sp>
      <p:sp>
        <p:nvSpPr>
          <p:cNvPr id="4" name="Tekstvak 3">
            <a:extLst>
              <a:ext uri="{FF2B5EF4-FFF2-40B4-BE49-F238E27FC236}">
                <a16:creationId xmlns:a16="http://schemas.microsoft.com/office/drawing/2014/main" id="{7E6C72DE-78FD-3131-C47F-9FA6C3211D69}"/>
              </a:ext>
            </a:extLst>
          </p:cNvPr>
          <p:cNvSpPr txBox="1"/>
          <p:nvPr/>
        </p:nvSpPr>
        <p:spPr>
          <a:xfrm>
            <a:off x="472848" y="5243033"/>
            <a:ext cx="11006324" cy="1477328"/>
          </a:xfrm>
          <a:prstGeom prst="rect">
            <a:avLst/>
          </a:prstGeom>
          <a:solidFill>
            <a:srgbClr val="EADCD7"/>
          </a:solidFill>
        </p:spPr>
        <p:txBody>
          <a:bodyPr wrap="square" rtlCol="0">
            <a:spAutoFit/>
          </a:bodyPr>
          <a:lstStyle/>
          <a:p>
            <a:pPr fontAlgn="base"/>
            <a:r>
              <a:rPr lang="nl-NL" b="0" i="0" u="none" strike="noStrike" dirty="0">
                <a:solidFill>
                  <a:srgbClr val="2C2C2C"/>
                </a:solidFill>
                <a:effectLst/>
              </a:rPr>
              <a:t>Vluchteling beschrijft de levens van Josef, Isabel en </a:t>
            </a:r>
            <a:r>
              <a:rPr lang="nl-NL" b="0" i="0" u="none" strike="noStrike" dirty="0" err="1">
                <a:solidFill>
                  <a:srgbClr val="2C2C2C"/>
                </a:solidFill>
                <a:effectLst/>
              </a:rPr>
              <a:t>Mahmoud</a:t>
            </a:r>
            <a:r>
              <a:rPr lang="nl-NL" b="0" i="0" u="none" strike="noStrike" dirty="0">
                <a:solidFill>
                  <a:srgbClr val="2C2C2C"/>
                </a:solidFill>
                <a:effectLst/>
              </a:rPr>
              <a:t>. </a:t>
            </a:r>
            <a:r>
              <a:rPr lang="nl-NL" dirty="0">
                <a:solidFill>
                  <a:srgbClr val="2C2C2C"/>
                </a:solidFill>
              </a:rPr>
              <a:t>A</a:t>
            </a:r>
            <a:r>
              <a:rPr lang="nl-NL" b="0" i="0" u="none" strike="noStrike" dirty="0">
                <a:solidFill>
                  <a:srgbClr val="2C2C2C"/>
                </a:solidFill>
                <a:effectLst/>
              </a:rPr>
              <a:t>angrijpende verhalen van drie kinderen op de vlucht.</a:t>
            </a:r>
          </a:p>
          <a:p>
            <a:pPr algn="l" fontAlgn="base"/>
            <a:r>
              <a:rPr lang="nl-NL" b="0" i="0" u="none" strike="noStrike" dirty="0">
                <a:solidFill>
                  <a:srgbClr val="2C2C2C"/>
                </a:solidFill>
                <a:effectLst/>
              </a:rPr>
              <a:t>Josef leeft in het Duitsland van de jaren dertig, waar hij als Joodse jongen niet langer veilig is. Isabels verhaal speelt in 1994, in het zeer onrustige Cuba. </a:t>
            </a:r>
            <a:r>
              <a:rPr lang="nl-NL" b="0" i="0" u="none" strike="noStrike" dirty="0" err="1">
                <a:solidFill>
                  <a:srgbClr val="2C2C2C"/>
                </a:solidFill>
                <a:effectLst/>
              </a:rPr>
              <a:t>Mahmoud</a:t>
            </a:r>
            <a:r>
              <a:rPr lang="nl-NL" b="0" i="0" u="none" strike="noStrike" dirty="0">
                <a:solidFill>
                  <a:srgbClr val="2C2C2C"/>
                </a:solidFill>
                <a:effectLst/>
              </a:rPr>
              <a:t> komt uit Syrië, waar in 2015 geweld en vernietiging de overhand hebben. Alle drie laten ze noodgedwongen alles wat vertrouwd is achter voor een betere toekomst.</a:t>
            </a:r>
          </a:p>
        </p:txBody>
      </p:sp>
      <p:pic>
        <p:nvPicPr>
          <p:cNvPr id="6" name="Picture 6">
            <a:extLst>
              <a:ext uri="{FF2B5EF4-FFF2-40B4-BE49-F238E27FC236}">
                <a16:creationId xmlns:a16="http://schemas.microsoft.com/office/drawing/2014/main" id="{A60E1E02-8F79-82D7-3151-4C013DDF19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9887" y="357521"/>
            <a:ext cx="2952500" cy="476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06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132AC-7DE7-30A9-CAF5-14983636B07C}"/>
            </a:ext>
          </a:extLst>
        </p:cNvPr>
        <p:cNvGrpSpPr/>
        <p:nvPr/>
      </p:nvGrpSpPr>
      <p:grpSpPr>
        <a:xfrm>
          <a:off x="0" y="0"/>
          <a:ext cx="0" cy="0"/>
          <a:chOff x="0" y="0"/>
          <a:chExt cx="0" cy="0"/>
        </a:xfrm>
      </p:grpSpPr>
      <p:pic>
        <p:nvPicPr>
          <p:cNvPr id="11" name="Afbeelding 10" descr="Afbeelding met verven, kunst, tekening, schets&#10;&#10;Automatisch gegenereerde beschrijving">
            <a:extLst>
              <a:ext uri="{FF2B5EF4-FFF2-40B4-BE49-F238E27FC236}">
                <a16:creationId xmlns:a16="http://schemas.microsoft.com/office/drawing/2014/main" id="{108950C6-3812-FB26-C155-D2EFFE7E945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t="9846" b="33621"/>
          <a:stretch/>
        </p:blipFill>
        <p:spPr>
          <a:xfrm>
            <a:off x="-1480" y="0"/>
            <a:ext cx="12191999" cy="6858000"/>
          </a:xfrm>
          <a:prstGeom prst="rect">
            <a:avLst/>
          </a:prstGeom>
        </p:spPr>
      </p:pic>
      <p:sp>
        <p:nvSpPr>
          <p:cNvPr id="2" name="Titel 1">
            <a:extLst>
              <a:ext uri="{FF2B5EF4-FFF2-40B4-BE49-F238E27FC236}">
                <a16:creationId xmlns:a16="http://schemas.microsoft.com/office/drawing/2014/main" id="{804F5B11-A560-5A52-F063-10C1E842F38C}"/>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dirty="0">
                <a:solidFill>
                  <a:srgbClr val="FFFFFF"/>
                </a:solidFill>
              </a:rPr>
              <a:t> </a:t>
            </a:r>
          </a:p>
        </p:txBody>
      </p:sp>
      <p:sp>
        <p:nvSpPr>
          <p:cNvPr id="5" name="Tekstvak 4">
            <a:extLst>
              <a:ext uri="{FF2B5EF4-FFF2-40B4-BE49-F238E27FC236}">
                <a16:creationId xmlns:a16="http://schemas.microsoft.com/office/drawing/2014/main" id="{F784FDDD-A388-89D3-13A6-5816AEA13964}"/>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7" name="Tekstvak 6">
            <a:extLst>
              <a:ext uri="{FF2B5EF4-FFF2-40B4-BE49-F238E27FC236}">
                <a16:creationId xmlns:a16="http://schemas.microsoft.com/office/drawing/2014/main" id="{7FE748AC-0C0E-AF88-5F87-8FB1BFB4B99D}"/>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9" name="Tekstvak 8">
            <a:extLst>
              <a:ext uri="{FF2B5EF4-FFF2-40B4-BE49-F238E27FC236}">
                <a16:creationId xmlns:a16="http://schemas.microsoft.com/office/drawing/2014/main" id="{D8DAA676-DFAD-C026-6499-5392A8DAEF15}"/>
              </a:ext>
            </a:extLst>
          </p:cNvPr>
          <p:cNvSpPr txBox="1"/>
          <p:nvPr/>
        </p:nvSpPr>
        <p:spPr>
          <a:xfrm>
            <a:off x="3047260" y="3246553"/>
            <a:ext cx="6094520" cy="369332"/>
          </a:xfrm>
          <a:prstGeom prst="rect">
            <a:avLst/>
          </a:prstGeom>
          <a:noFill/>
        </p:spPr>
        <p:txBody>
          <a:bodyPr wrap="square">
            <a:spAutoFit/>
          </a:bodyPr>
          <a:lstStyle/>
          <a:p>
            <a:endParaRPr lang="nl-NL" dirty="0"/>
          </a:p>
        </p:txBody>
      </p:sp>
      <p:sp>
        <p:nvSpPr>
          <p:cNvPr id="6" name="Tekstvak 5">
            <a:extLst>
              <a:ext uri="{FF2B5EF4-FFF2-40B4-BE49-F238E27FC236}">
                <a16:creationId xmlns:a16="http://schemas.microsoft.com/office/drawing/2014/main" id="{51740CAE-55E4-E56C-1C41-68F62E74AE68}"/>
              </a:ext>
            </a:extLst>
          </p:cNvPr>
          <p:cNvSpPr txBox="1"/>
          <p:nvPr/>
        </p:nvSpPr>
        <p:spPr>
          <a:xfrm>
            <a:off x="228600" y="153835"/>
            <a:ext cx="6094428" cy="523220"/>
          </a:xfrm>
          <a:prstGeom prst="rect">
            <a:avLst/>
          </a:prstGeom>
          <a:noFill/>
        </p:spPr>
        <p:txBody>
          <a:bodyPr wrap="square">
            <a:spAutoFit/>
          </a:bodyPr>
          <a:lstStyle/>
          <a:p>
            <a:r>
              <a:rPr lang="nl-NL" sz="2800" dirty="0"/>
              <a:t>Meer lezen over dit onderwerp?</a:t>
            </a:r>
          </a:p>
        </p:txBody>
      </p:sp>
      <p:sp>
        <p:nvSpPr>
          <p:cNvPr id="4" name="Tekstvak 3">
            <a:extLst>
              <a:ext uri="{FF2B5EF4-FFF2-40B4-BE49-F238E27FC236}">
                <a16:creationId xmlns:a16="http://schemas.microsoft.com/office/drawing/2014/main" id="{DD4E23E1-5C44-4001-89C7-429118636C95}"/>
              </a:ext>
            </a:extLst>
          </p:cNvPr>
          <p:cNvSpPr txBox="1"/>
          <p:nvPr/>
        </p:nvSpPr>
        <p:spPr>
          <a:xfrm>
            <a:off x="591357" y="5166992"/>
            <a:ext cx="11006324" cy="1477328"/>
          </a:xfrm>
          <a:prstGeom prst="rect">
            <a:avLst/>
          </a:prstGeom>
          <a:solidFill>
            <a:srgbClr val="EADCD7"/>
          </a:solidFill>
        </p:spPr>
        <p:txBody>
          <a:bodyPr wrap="square" rtlCol="0">
            <a:spAutoFit/>
          </a:bodyPr>
          <a:lstStyle/>
          <a:p>
            <a:pPr algn="l" rtl="0" fontAlgn="base"/>
            <a:r>
              <a:rPr lang="nl-NL" b="0" i="0" u="none" strike="noStrike" dirty="0">
                <a:effectLst/>
              </a:rPr>
              <a:t>Laila woont samen met haar moeder, zus en broertje in een asielzoekerscentrum. Ze zijn gevlucht uit Syrië, waar Laila haar vader achter moest laten.</a:t>
            </a:r>
            <a:br>
              <a:rPr lang="nl-NL" dirty="0"/>
            </a:br>
            <a:r>
              <a:rPr lang="nl-NL" b="0" i="0" u="none" strike="noStrike" dirty="0">
                <a:effectLst/>
              </a:rPr>
              <a:t>Als Laila moet voor een school de norse meneer Cohen helpen en ze daar eerst helemaal geen zin in. Maar bij het opruimen van zijn zolder vindt ze een trommel vol met oude brieven. Laila leest over de Joodse Mia en wil achterhalen wat er met Mia is gebeurd. Als een ware detective begint ze aan een spannende zoektocht.</a:t>
            </a:r>
          </a:p>
        </p:txBody>
      </p:sp>
      <p:pic>
        <p:nvPicPr>
          <p:cNvPr id="1026" name="Picture 2" descr="Astrid Sy,De brieven van Mia">
            <a:extLst>
              <a:ext uri="{FF2B5EF4-FFF2-40B4-BE49-F238E27FC236}">
                <a16:creationId xmlns:a16="http://schemas.microsoft.com/office/drawing/2014/main" id="{768EA924-D5DF-1C4A-A20D-CA9CB62524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7298" y="275617"/>
            <a:ext cx="2946298" cy="467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59047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13C98318F3B442A0F10BEA8250660D" ma:contentTypeVersion="13" ma:contentTypeDescription="Een nieuw document maken." ma:contentTypeScope="" ma:versionID="3a34806b751cc4482d288879e10c07d7">
  <xsd:schema xmlns:xsd="http://www.w3.org/2001/XMLSchema" xmlns:xs="http://www.w3.org/2001/XMLSchema" xmlns:p="http://schemas.microsoft.com/office/2006/metadata/properties" xmlns:ns2="0f8ec61f-bfa7-4b5b-b585-5b17242dd63e" xmlns:ns3="af9f843f-16dc-4d86-8e0b-4bb9ce811ff9" targetNamespace="http://schemas.microsoft.com/office/2006/metadata/properties" ma:root="true" ma:fieldsID="644606fda37d0c98a54e6ebccdfe91e3" ns2:_="" ns3:_="">
    <xsd:import namespace="0f8ec61f-bfa7-4b5b-b585-5b17242dd63e"/>
    <xsd:import namespace="af9f843f-16dc-4d86-8e0b-4bb9ce811ff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8ec61f-bfa7-4b5b-b585-5b17242dd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5995525b-ff39-46ba-89d1-adb392de4eb9"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9f843f-16dc-4d86-8e0b-4bb9ce811ff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cf8d473-df76-4212-b5f2-eb0d8623d4d8}" ma:internalName="TaxCatchAll" ma:showField="CatchAllData" ma:web="af9f843f-16dc-4d86-8e0b-4bb9ce811ff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f9f843f-16dc-4d86-8e0b-4bb9ce811ff9" xsi:nil="true"/>
    <lcf76f155ced4ddcb4097134ff3c332f xmlns="0f8ec61f-bfa7-4b5b-b585-5b17242dd63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47E5974-5B44-4382-851E-DC953AE16F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8ec61f-bfa7-4b5b-b585-5b17242dd63e"/>
    <ds:schemaRef ds:uri="af9f843f-16dc-4d86-8e0b-4bb9ce811f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D623F4-1776-4205-BC2F-88C088E1C5F8}">
  <ds:schemaRefs>
    <ds:schemaRef ds:uri="http://schemas.microsoft.com/sharepoint/v3/contenttype/forms"/>
  </ds:schemaRefs>
</ds:datastoreItem>
</file>

<file path=customXml/itemProps3.xml><?xml version="1.0" encoding="utf-8"?>
<ds:datastoreItem xmlns:ds="http://schemas.openxmlformats.org/officeDocument/2006/customXml" ds:itemID="{DFBB0C73-FD95-4E03-9E31-39E2949B741C}">
  <ds:schemaRefs>
    <ds:schemaRef ds:uri="http://purl.org/dc/dcmitype/"/>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af9f843f-16dc-4d86-8e0b-4bb9ce811ff9"/>
    <ds:schemaRef ds:uri="http://purl.org/dc/terms/"/>
    <ds:schemaRef ds:uri="0f8ec61f-bfa7-4b5b-b585-5b17242dd63e"/>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251</TotalTime>
  <Words>1149</Words>
  <Application>Microsoft Office PowerPoint</Application>
  <PresentationFormat>Breedbeeld</PresentationFormat>
  <Paragraphs>55</Paragraphs>
  <Slides>10</Slides>
  <Notes>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10</vt:i4>
      </vt:variant>
    </vt:vector>
  </HeadingPairs>
  <TitlesOfParts>
    <vt:vector size="17" baseType="lpstr">
      <vt:lpstr>Aptos</vt:lpstr>
      <vt:lpstr>Aptos Display</vt:lpstr>
      <vt:lpstr>Arial</vt:lpstr>
      <vt:lpstr>Calibri</vt:lpstr>
      <vt:lpstr>Roboto Slab</vt:lpstr>
      <vt:lpstr>Segoe UI</vt:lpstr>
      <vt:lpstr>Kantoorthema</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Clarieke Veldhuizen</dc:creator>
  <cp:lastModifiedBy>Clarieke Veldhuizen</cp:lastModifiedBy>
  <cp:revision>8</cp:revision>
  <dcterms:created xsi:type="dcterms:W3CDTF">2024-03-07T10:13:02Z</dcterms:created>
  <dcterms:modified xsi:type="dcterms:W3CDTF">2024-03-14T11:31:36Z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0x0101000D13C98318F3B442A0F10BEA8250660D</vt:lpwstr>
  </property>
  <property fmtid="{D5CDD505-2E9C-101B-9397-08002B2CF9AE}" pid="3" name="MediaServiceImageTags">
    <vt:lpwstr/>
  </property>
</Properties>
</file>